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0"/>
  </p:notesMasterIdLst>
  <p:sldIdLst>
    <p:sldId id="263" r:id="rId2"/>
    <p:sldId id="256" r:id="rId3"/>
    <p:sldId id="257" r:id="rId4"/>
    <p:sldId id="258" r:id="rId5"/>
    <p:sldId id="259" r:id="rId6"/>
    <p:sldId id="260" r:id="rId7"/>
    <p:sldId id="261" r:id="rId8"/>
    <p:sldId id="262" r:id="rId9"/>
  </p:sldIdLst>
  <p:sldSz cx="12192000" cy="6858000"/>
  <p:notesSz cx="6858000" cy="9144000"/>
  <p:embeddedFontLst>
    <p:embeddedFont>
      <p:font typeface="Dimensions-600R" panose="04050703020B02020302" pitchFamily="82" charset="0"/>
      <p:regular r:id="rId11"/>
    </p:embeddedFont>
    <p:embeddedFont>
      <p:font typeface="Inter" panose="02000503000000020004" pitchFamily="2" charset="0"/>
      <p:regular r:id="rId12"/>
      <p:bold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D9DC"/>
    <a:srgbClr val="F0F0F0"/>
    <a:srgbClr val="FAFAFA"/>
    <a:srgbClr val="88E3D2"/>
    <a:srgbClr val="9FB3C3"/>
    <a:srgbClr val="7088A7"/>
    <a:srgbClr val="DDDE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3"/>
    <p:restoredTop sz="94719"/>
  </p:normalViewPr>
  <p:slideViewPr>
    <p:cSldViewPr snapToGrid="0">
      <p:cViewPr varScale="1">
        <p:scale>
          <a:sx n="126" d="100"/>
          <a:sy n="126" d="100"/>
        </p:scale>
        <p:origin x="45" y="8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02D3B0-933E-2444-B754-76A554C403A5}" type="datetimeFigureOut">
              <a:rPr lang="en-GB" smtClean="0"/>
              <a:t>24/07/2023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F7C06-5E49-5743-B7B7-92AD91AA3500}" type="slidenum">
              <a:rPr lang="en-GB" smtClean="0"/>
              <a:t>‹#›</a:t>
            </a:fld>
            <a:endParaRPr lang="en-GB"/>
          </a:p>
        </p:txBody>
      </p:sp>
    </p:spTree>
    <p:extLst>
      <p:ext uri="{BB962C8B-B14F-4D97-AF65-F5344CB8AC3E}">
        <p14:creationId xmlns:p14="http://schemas.microsoft.com/office/powerpoint/2010/main" val="115243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CFF7C06-5E49-5743-B7B7-92AD91AA3500}" type="slidenum">
              <a:rPr lang="en-GB" smtClean="0"/>
              <a:t>8</a:t>
            </a:fld>
            <a:endParaRPr lang="en-GB"/>
          </a:p>
        </p:txBody>
      </p:sp>
    </p:spTree>
    <p:extLst>
      <p:ext uri="{BB962C8B-B14F-4D97-AF65-F5344CB8AC3E}">
        <p14:creationId xmlns:p14="http://schemas.microsoft.com/office/powerpoint/2010/main" val="4211541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12" name="Picture 11" descr="A black and white image of a person's face&#10;&#10;Description automatically generated with medium confidence">
            <a:extLst>
              <a:ext uri="{FF2B5EF4-FFF2-40B4-BE49-F238E27FC236}">
                <a16:creationId xmlns:a16="http://schemas.microsoft.com/office/drawing/2014/main" id="{AC509A0B-E921-34BD-1E01-14B6296239EE}"/>
              </a:ext>
            </a:extLst>
          </p:cNvPr>
          <p:cNvPicPr>
            <a:picLocks noChangeAspect="1"/>
          </p:cNvPicPr>
          <p:nvPr userDrawn="1"/>
        </p:nvPicPr>
        <p:blipFill>
          <a:blip r:embed="rId2"/>
          <a:stretch>
            <a:fillRect/>
          </a:stretch>
        </p:blipFill>
        <p:spPr>
          <a:xfrm>
            <a:off x="311356" y="290945"/>
            <a:ext cx="6158849" cy="6279976"/>
          </a:xfrm>
          <a:prstGeom prst="rect">
            <a:avLst/>
          </a:prstGeom>
        </p:spPr>
      </p:pic>
      <p:sp>
        <p:nvSpPr>
          <p:cNvPr id="13" name="Title 12">
            <a:extLst>
              <a:ext uri="{FF2B5EF4-FFF2-40B4-BE49-F238E27FC236}">
                <a16:creationId xmlns:a16="http://schemas.microsoft.com/office/drawing/2014/main" id="{4F53EFEA-1F25-2631-04BC-E1AE91E499DB}"/>
              </a:ext>
            </a:extLst>
          </p:cNvPr>
          <p:cNvSpPr>
            <a:spLocks noGrp="1"/>
          </p:cNvSpPr>
          <p:nvPr>
            <p:ph type="title" hasCustomPrompt="1"/>
          </p:nvPr>
        </p:nvSpPr>
        <p:spPr>
          <a:xfrm>
            <a:off x="6747164" y="-263236"/>
            <a:ext cx="5292436" cy="7121236"/>
          </a:xfrm>
        </p:spPr>
        <p:txBody>
          <a:bodyPr lIns="0" tIns="0" rIns="0" bIns="0" anchor="t" anchorCtr="0"/>
          <a:lstStyle>
            <a:lvl1pPr>
              <a:defRPr sz="19900">
                <a:solidFill>
                  <a:schemeClr val="bg1"/>
                </a:solidFill>
              </a:defRPr>
            </a:lvl1pPr>
          </a:lstStyle>
          <a:p>
            <a:r>
              <a:rPr lang="en-GB" dirty="0"/>
              <a:t>TITLE</a:t>
            </a:r>
          </a:p>
        </p:txBody>
      </p:sp>
    </p:spTree>
    <p:extLst>
      <p:ext uri="{BB962C8B-B14F-4D97-AF65-F5344CB8AC3E}">
        <p14:creationId xmlns:p14="http://schemas.microsoft.com/office/powerpoint/2010/main" val="3212793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bg>
      <p:bgPr>
        <a:gradFill flip="none" rotWithShape="1">
          <a:gsLst>
            <a:gs pos="0">
              <a:srgbClr val="F0F0F0"/>
            </a:gs>
            <a:gs pos="100000">
              <a:srgbClr val="D7D9DC"/>
            </a:gs>
          </a:gsLst>
          <a:lin ang="81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078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bg>
      <p:bgPr>
        <a:gradFill flip="none" rotWithShape="1">
          <a:gsLst>
            <a:gs pos="0">
              <a:srgbClr val="F0F0F0"/>
            </a:gs>
            <a:gs pos="99000">
              <a:srgbClr val="D7D9DC"/>
            </a:gs>
          </a:gsLst>
          <a:lin ang="8100000" scaled="1"/>
          <a:tileRect/>
        </a:gradFill>
        <a:effectLst/>
      </p:bgPr>
    </p:bg>
    <p:spTree>
      <p:nvGrpSpPr>
        <p:cNvPr id="1" name=""/>
        <p:cNvGrpSpPr/>
        <p:nvPr/>
      </p:nvGrpSpPr>
      <p:grpSpPr>
        <a:xfrm>
          <a:off x="0" y="0"/>
          <a:ext cx="0" cy="0"/>
          <a:chOff x="0" y="0"/>
          <a:chExt cx="0" cy="0"/>
        </a:xfrm>
      </p:grpSpPr>
      <p:sp>
        <p:nvSpPr>
          <p:cNvPr id="55" name="Text Placeholder 2">
            <a:extLst>
              <a:ext uri="{FF2B5EF4-FFF2-40B4-BE49-F238E27FC236}">
                <a16:creationId xmlns:a16="http://schemas.microsoft.com/office/drawing/2014/main" id="{69A5F36F-07E0-36C4-1BA6-8C3AD0526C80}"/>
              </a:ext>
            </a:extLst>
          </p:cNvPr>
          <p:cNvSpPr>
            <a:spLocks noGrp="1"/>
          </p:cNvSpPr>
          <p:nvPr>
            <p:ph type="body" idx="1" hasCustomPrompt="1"/>
          </p:nvPr>
        </p:nvSpPr>
        <p:spPr>
          <a:xfrm>
            <a:off x="728984" y="1543868"/>
            <a:ext cx="10734029" cy="3477875"/>
          </a:xfrm>
          <a:noFill/>
        </p:spPr>
        <p:txBody>
          <a:bodyPr wrap="none" rtlCol="0">
            <a:normAutofit/>
          </a:bodyPr>
          <a:lstStyle>
            <a:lvl1pPr marL="0" indent="0">
              <a:buFont typeface="Arial" panose="020B0604020202020204" pitchFamily="34" charset="0"/>
              <a:buNone/>
              <a:defRPr lang="en-GB" sz="22000" dirty="0">
                <a:solidFill>
                  <a:schemeClr val="bg1">
                    <a:alpha val="40000"/>
                  </a:schemeClr>
                </a:solidFill>
                <a:latin typeface="Dimensions-600R" pitchFamily="82" charset="77"/>
                <a:ea typeface="+mn-ea"/>
              </a:defRPr>
            </a:lvl1pPr>
          </a:lstStyle>
          <a:p>
            <a:pPr marL="0" lvl="0" algn="ctr"/>
            <a:r>
              <a:rPr lang="en-GB" dirty="0"/>
              <a:t>BACKGROUND</a:t>
            </a:r>
          </a:p>
        </p:txBody>
      </p:sp>
      <p:sp>
        <p:nvSpPr>
          <p:cNvPr id="54" name="Title 1">
            <a:extLst>
              <a:ext uri="{FF2B5EF4-FFF2-40B4-BE49-F238E27FC236}">
                <a16:creationId xmlns:a16="http://schemas.microsoft.com/office/drawing/2014/main" id="{DF582CC9-B79A-CAB9-D8EF-AF6851E95668}"/>
              </a:ext>
            </a:extLst>
          </p:cNvPr>
          <p:cNvSpPr>
            <a:spLocks noGrp="1"/>
          </p:cNvSpPr>
          <p:nvPr userDrawn="1">
            <p:ph type="title" hasCustomPrompt="1"/>
          </p:nvPr>
        </p:nvSpPr>
        <p:spPr>
          <a:xfrm>
            <a:off x="580019" y="3098951"/>
            <a:ext cx="3347391" cy="2646878"/>
          </a:xfrm>
          <a:noFill/>
        </p:spPr>
        <p:txBody>
          <a:bodyPr wrap="none" rtlCol="0" anchor="b">
            <a:normAutofit/>
          </a:bodyPr>
          <a:lstStyle>
            <a:lvl1pPr>
              <a:defRPr lang="en-GB" sz="16600" dirty="0">
                <a:ea typeface="+mn-ea"/>
                <a:cs typeface="+mn-cs"/>
              </a:defRPr>
            </a:lvl1pPr>
          </a:lstStyle>
          <a:p>
            <a:pPr marL="0" lvl="0"/>
            <a:r>
              <a:rPr lang="en-GB" dirty="0"/>
              <a:t>TITLE</a:t>
            </a:r>
          </a:p>
        </p:txBody>
      </p:sp>
      <p:sp>
        <p:nvSpPr>
          <p:cNvPr id="56" name="Text Placeholder 2">
            <a:extLst>
              <a:ext uri="{FF2B5EF4-FFF2-40B4-BE49-F238E27FC236}">
                <a16:creationId xmlns:a16="http://schemas.microsoft.com/office/drawing/2014/main" id="{D6DDA349-2B8C-35B3-1E01-31C1DD67C703}"/>
              </a:ext>
            </a:extLst>
          </p:cNvPr>
          <p:cNvSpPr>
            <a:spLocks noGrp="1"/>
          </p:cNvSpPr>
          <p:nvPr userDrawn="1">
            <p:ph type="body" idx="10" hasCustomPrompt="1"/>
          </p:nvPr>
        </p:nvSpPr>
        <p:spPr>
          <a:xfrm>
            <a:off x="580019" y="5594843"/>
            <a:ext cx="3347390" cy="830997"/>
          </a:xfrm>
          <a:noFill/>
        </p:spPr>
        <p:txBody>
          <a:bodyPr wrap="square" rtlCol="0">
            <a:normAutofit/>
          </a:bodyPr>
          <a:lstStyle>
            <a:lvl1pPr marL="0" indent="0">
              <a:buNone/>
              <a:defRPr lang="en-GB" sz="1200">
                <a:effectLst/>
              </a:defRPr>
            </a:lvl1pPr>
          </a:lstStyle>
          <a:p>
            <a:pPr marL="0" lvl="0"/>
            <a:r>
              <a:rPr lang="en-GB" dirty="0"/>
              <a:t>DESCRIPTION</a:t>
            </a:r>
          </a:p>
        </p:txBody>
      </p:sp>
      <p:sp>
        <p:nvSpPr>
          <p:cNvPr id="57" name="Text Placeholder 2">
            <a:extLst>
              <a:ext uri="{FF2B5EF4-FFF2-40B4-BE49-F238E27FC236}">
                <a16:creationId xmlns:a16="http://schemas.microsoft.com/office/drawing/2014/main" id="{40FEE14A-81DA-92EC-D237-E09257F0FBF6}"/>
              </a:ext>
            </a:extLst>
          </p:cNvPr>
          <p:cNvSpPr>
            <a:spLocks noGrp="1"/>
          </p:cNvSpPr>
          <p:nvPr>
            <p:ph type="body" idx="11" hasCustomPrompt="1"/>
          </p:nvPr>
        </p:nvSpPr>
        <p:spPr>
          <a:xfrm>
            <a:off x="9639044" y="5940431"/>
            <a:ext cx="1890261" cy="276999"/>
          </a:xfrm>
          <a:noFill/>
        </p:spPr>
        <p:txBody>
          <a:bodyPr wrap="square" rtlCol="0">
            <a:normAutofit/>
          </a:bodyPr>
          <a:lstStyle>
            <a:lvl1pPr marL="0" indent="0">
              <a:buNone/>
              <a:defRPr lang="en-GB" sz="1200">
                <a:effectLst/>
              </a:defRPr>
            </a:lvl1pPr>
          </a:lstStyle>
          <a:p>
            <a:pPr marL="0" lvl="0"/>
            <a:r>
              <a:rPr lang="en-GB" dirty="0"/>
              <a:t>DESCRIPTION</a:t>
            </a:r>
          </a:p>
        </p:txBody>
      </p:sp>
      <p:sp>
        <p:nvSpPr>
          <p:cNvPr id="58" name="Text Placeholder 2">
            <a:extLst>
              <a:ext uri="{FF2B5EF4-FFF2-40B4-BE49-F238E27FC236}">
                <a16:creationId xmlns:a16="http://schemas.microsoft.com/office/drawing/2014/main" id="{F664F3B4-5EE2-95E1-1427-676F4B49302D}"/>
              </a:ext>
            </a:extLst>
          </p:cNvPr>
          <p:cNvSpPr>
            <a:spLocks noGrp="1"/>
          </p:cNvSpPr>
          <p:nvPr>
            <p:ph type="body" idx="12" hasCustomPrompt="1"/>
          </p:nvPr>
        </p:nvSpPr>
        <p:spPr>
          <a:xfrm>
            <a:off x="9639043" y="5514997"/>
            <a:ext cx="1890261" cy="461665"/>
          </a:xfrm>
          <a:noFill/>
        </p:spPr>
        <p:txBody>
          <a:bodyPr wrap="square" rtlCol="0">
            <a:normAutofit/>
          </a:bodyPr>
          <a:lstStyle>
            <a:lvl1pPr marL="0" indent="0">
              <a:buNone/>
              <a:defRPr lang="en-GB" sz="2400" b="1" dirty="0"/>
            </a:lvl1pPr>
          </a:lstStyle>
          <a:p>
            <a:pPr marL="0" lvl="0"/>
            <a:r>
              <a:rPr lang="en-GB" dirty="0"/>
              <a:t>STAT</a:t>
            </a:r>
          </a:p>
        </p:txBody>
      </p:sp>
      <p:sp>
        <p:nvSpPr>
          <p:cNvPr id="59" name="Text Placeholder 2">
            <a:extLst>
              <a:ext uri="{FF2B5EF4-FFF2-40B4-BE49-F238E27FC236}">
                <a16:creationId xmlns:a16="http://schemas.microsoft.com/office/drawing/2014/main" id="{142A33D9-E421-3056-E388-5ADE6E89EC48}"/>
              </a:ext>
            </a:extLst>
          </p:cNvPr>
          <p:cNvSpPr>
            <a:spLocks noGrp="1"/>
          </p:cNvSpPr>
          <p:nvPr>
            <p:ph type="body" idx="13" hasCustomPrompt="1"/>
          </p:nvPr>
        </p:nvSpPr>
        <p:spPr>
          <a:xfrm>
            <a:off x="9639044" y="4517215"/>
            <a:ext cx="1890261" cy="276999"/>
          </a:xfrm>
          <a:noFill/>
        </p:spPr>
        <p:txBody>
          <a:bodyPr wrap="square" rtlCol="0">
            <a:normAutofit/>
          </a:bodyPr>
          <a:lstStyle>
            <a:lvl1pPr marL="0" indent="0">
              <a:buNone/>
              <a:defRPr lang="en-GB" sz="1200">
                <a:effectLst/>
              </a:defRPr>
            </a:lvl1pPr>
          </a:lstStyle>
          <a:p>
            <a:pPr marL="0" lvl="0"/>
            <a:r>
              <a:rPr lang="en-GB" dirty="0"/>
              <a:t>DESCRIPTION</a:t>
            </a:r>
          </a:p>
        </p:txBody>
      </p:sp>
      <p:sp>
        <p:nvSpPr>
          <p:cNvPr id="60" name="Text Placeholder 2">
            <a:extLst>
              <a:ext uri="{FF2B5EF4-FFF2-40B4-BE49-F238E27FC236}">
                <a16:creationId xmlns:a16="http://schemas.microsoft.com/office/drawing/2014/main" id="{F6AA3201-1F9D-7BF4-A4BC-55DEF0ED9FED}"/>
              </a:ext>
            </a:extLst>
          </p:cNvPr>
          <p:cNvSpPr>
            <a:spLocks noGrp="1"/>
          </p:cNvSpPr>
          <p:nvPr>
            <p:ph type="body" idx="14" hasCustomPrompt="1"/>
          </p:nvPr>
        </p:nvSpPr>
        <p:spPr>
          <a:xfrm>
            <a:off x="9639043" y="4091781"/>
            <a:ext cx="1890261" cy="461665"/>
          </a:xfrm>
          <a:noFill/>
        </p:spPr>
        <p:txBody>
          <a:bodyPr wrap="square" rtlCol="0">
            <a:normAutofit/>
          </a:bodyPr>
          <a:lstStyle>
            <a:lvl1pPr marL="0" indent="0">
              <a:buNone/>
              <a:defRPr lang="en-GB" sz="2400" b="1" dirty="0"/>
            </a:lvl1pPr>
          </a:lstStyle>
          <a:p>
            <a:pPr marL="0" lvl="0"/>
            <a:r>
              <a:rPr lang="en-GB" dirty="0"/>
              <a:t>STAT</a:t>
            </a:r>
          </a:p>
        </p:txBody>
      </p:sp>
      <p:sp>
        <p:nvSpPr>
          <p:cNvPr id="61" name="Text Placeholder 2">
            <a:extLst>
              <a:ext uri="{FF2B5EF4-FFF2-40B4-BE49-F238E27FC236}">
                <a16:creationId xmlns:a16="http://schemas.microsoft.com/office/drawing/2014/main" id="{4CB7DCB2-D61A-EE0E-DE3B-B5E5614A2B8B}"/>
              </a:ext>
            </a:extLst>
          </p:cNvPr>
          <p:cNvSpPr>
            <a:spLocks noGrp="1"/>
          </p:cNvSpPr>
          <p:nvPr>
            <p:ph type="body" idx="15" hasCustomPrompt="1"/>
          </p:nvPr>
        </p:nvSpPr>
        <p:spPr>
          <a:xfrm>
            <a:off x="9639044" y="3090696"/>
            <a:ext cx="1890261" cy="276999"/>
          </a:xfrm>
          <a:noFill/>
        </p:spPr>
        <p:txBody>
          <a:bodyPr wrap="square" rtlCol="0">
            <a:normAutofit/>
          </a:bodyPr>
          <a:lstStyle>
            <a:lvl1pPr marL="0" indent="0">
              <a:buNone/>
              <a:defRPr lang="en-GB" sz="1200">
                <a:effectLst/>
              </a:defRPr>
            </a:lvl1pPr>
          </a:lstStyle>
          <a:p>
            <a:pPr marL="0" lvl="0"/>
            <a:r>
              <a:rPr lang="en-GB" dirty="0"/>
              <a:t>DESCRIPTION</a:t>
            </a:r>
          </a:p>
        </p:txBody>
      </p:sp>
      <p:sp>
        <p:nvSpPr>
          <p:cNvPr id="62" name="Text Placeholder 2">
            <a:extLst>
              <a:ext uri="{FF2B5EF4-FFF2-40B4-BE49-F238E27FC236}">
                <a16:creationId xmlns:a16="http://schemas.microsoft.com/office/drawing/2014/main" id="{4928502F-8E14-8800-EC68-BA2E5C31EC01}"/>
              </a:ext>
            </a:extLst>
          </p:cNvPr>
          <p:cNvSpPr>
            <a:spLocks noGrp="1"/>
          </p:cNvSpPr>
          <p:nvPr>
            <p:ph type="body" idx="16" hasCustomPrompt="1"/>
          </p:nvPr>
        </p:nvSpPr>
        <p:spPr>
          <a:xfrm>
            <a:off x="9639043" y="2665262"/>
            <a:ext cx="1890261" cy="461665"/>
          </a:xfrm>
          <a:noFill/>
        </p:spPr>
        <p:txBody>
          <a:bodyPr wrap="square" rtlCol="0">
            <a:normAutofit/>
          </a:bodyPr>
          <a:lstStyle>
            <a:lvl1pPr marL="0" indent="0">
              <a:buNone/>
              <a:defRPr lang="en-GB" sz="2400" b="1" dirty="0"/>
            </a:lvl1pPr>
          </a:lstStyle>
          <a:p>
            <a:pPr marL="0" lvl="0"/>
            <a:r>
              <a:rPr lang="en-GB" dirty="0"/>
              <a:t>STAT</a:t>
            </a:r>
          </a:p>
        </p:txBody>
      </p:sp>
      <p:sp>
        <p:nvSpPr>
          <p:cNvPr id="63" name="Text Placeholder 2">
            <a:extLst>
              <a:ext uri="{FF2B5EF4-FFF2-40B4-BE49-F238E27FC236}">
                <a16:creationId xmlns:a16="http://schemas.microsoft.com/office/drawing/2014/main" id="{CCBE9D04-07B1-4C25-7617-6A252C0654C4}"/>
              </a:ext>
            </a:extLst>
          </p:cNvPr>
          <p:cNvSpPr>
            <a:spLocks noGrp="1"/>
          </p:cNvSpPr>
          <p:nvPr>
            <p:ph type="body" idx="17" hasCustomPrompt="1"/>
          </p:nvPr>
        </p:nvSpPr>
        <p:spPr>
          <a:xfrm>
            <a:off x="9639044" y="1667480"/>
            <a:ext cx="1890261" cy="276999"/>
          </a:xfrm>
          <a:noFill/>
        </p:spPr>
        <p:txBody>
          <a:bodyPr wrap="square" rtlCol="0">
            <a:normAutofit/>
          </a:bodyPr>
          <a:lstStyle>
            <a:lvl1pPr marL="0" indent="0">
              <a:buNone/>
              <a:defRPr lang="en-GB" sz="1200">
                <a:effectLst/>
              </a:defRPr>
            </a:lvl1pPr>
          </a:lstStyle>
          <a:p>
            <a:pPr marL="0" lvl="0"/>
            <a:r>
              <a:rPr lang="en-GB" dirty="0"/>
              <a:t>DESCRIPTION</a:t>
            </a:r>
          </a:p>
        </p:txBody>
      </p:sp>
      <p:sp>
        <p:nvSpPr>
          <p:cNvPr id="64" name="Text Placeholder 2">
            <a:extLst>
              <a:ext uri="{FF2B5EF4-FFF2-40B4-BE49-F238E27FC236}">
                <a16:creationId xmlns:a16="http://schemas.microsoft.com/office/drawing/2014/main" id="{A8B0F59F-DEC1-92C1-0B5F-0F225917D548}"/>
              </a:ext>
            </a:extLst>
          </p:cNvPr>
          <p:cNvSpPr>
            <a:spLocks noGrp="1"/>
          </p:cNvSpPr>
          <p:nvPr>
            <p:ph type="body" idx="18" hasCustomPrompt="1"/>
          </p:nvPr>
        </p:nvSpPr>
        <p:spPr>
          <a:xfrm>
            <a:off x="9639043" y="1242046"/>
            <a:ext cx="1890261" cy="461665"/>
          </a:xfrm>
          <a:noFill/>
        </p:spPr>
        <p:txBody>
          <a:bodyPr wrap="square" rtlCol="0">
            <a:normAutofit/>
          </a:bodyPr>
          <a:lstStyle>
            <a:lvl1pPr marL="0" indent="0">
              <a:buNone/>
              <a:defRPr lang="en-GB" sz="2400" b="1" dirty="0"/>
            </a:lvl1pPr>
          </a:lstStyle>
          <a:p>
            <a:pPr marL="0" lvl="0"/>
            <a:r>
              <a:rPr lang="en-GB" dirty="0"/>
              <a:t>STAT</a:t>
            </a:r>
          </a:p>
        </p:txBody>
      </p:sp>
    </p:spTree>
    <p:extLst>
      <p:ext uri="{BB962C8B-B14F-4D97-AF65-F5344CB8AC3E}">
        <p14:creationId xmlns:p14="http://schemas.microsoft.com/office/powerpoint/2010/main" val="3156366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4D935-0C14-17B6-6795-E73FDBBD2A11}"/>
              </a:ext>
            </a:extLst>
          </p:cNvPr>
          <p:cNvSpPr>
            <a:spLocks noGrp="1"/>
          </p:cNvSpPr>
          <p:nvPr>
            <p:ph type="title" hasCustomPrompt="1"/>
          </p:nvPr>
        </p:nvSpPr>
        <p:spPr>
          <a:xfrm>
            <a:off x="411366" y="71871"/>
            <a:ext cx="11292954" cy="2215991"/>
          </a:xfrm>
        </p:spPr>
        <p:txBody>
          <a:bodyPr lIns="0" tIns="0" rIns="0" bIns="0" anchor="t">
            <a:spAutoFit/>
          </a:bodyPr>
          <a:lstStyle>
            <a:lvl1pPr>
              <a:defRPr sz="16000"/>
            </a:lvl1pPr>
          </a:lstStyle>
          <a:p>
            <a:r>
              <a:rPr lang="en-GB" dirty="0"/>
              <a:t>TITLE</a:t>
            </a:r>
          </a:p>
        </p:txBody>
      </p:sp>
      <p:sp>
        <p:nvSpPr>
          <p:cNvPr id="7" name="Rectangle 6">
            <a:extLst>
              <a:ext uri="{FF2B5EF4-FFF2-40B4-BE49-F238E27FC236}">
                <a16:creationId xmlns:a16="http://schemas.microsoft.com/office/drawing/2014/main" id="{121FA7FC-AFB8-9EDA-5BCE-529C9CE527F6}"/>
              </a:ext>
            </a:extLst>
          </p:cNvPr>
          <p:cNvSpPr/>
          <p:nvPr userDrawn="1"/>
        </p:nvSpPr>
        <p:spPr>
          <a:xfrm>
            <a:off x="0" y="5547470"/>
            <a:ext cx="12192000" cy="13105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close-up of a logo&#10;&#10;Description automatically generated with medium confidence">
            <a:extLst>
              <a:ext uri="{FF2B5EF4-FFF2-40B4-BE49-F238E27FC236}">
                <a16:creationId xmlns:a16="http://schemas.microsoft.com/office/drawing/2014/main" id="{A5A80133-0DED-6621-829B-D5271AB301C6}"/>
              </a:ext>
            </a:extLst>
          </p:cNvPr>
          <p:cNvPicPr>
            <a:picLocks noChangeAspect="1"/>
          </p:cNvPicPr>
          <p:nvPr userDrawn="1"/>
        </p:nvPicPr>
        <p:blipFill>
          <a:blip r:embed="rId2"/>
          <a:stretch>
            <a:fillRect/>
          </a:stretch>
        </p:blipFill>
        <p:spPr>
          <a:xfrm>
            <a:off x="411366" y="5195455"/>
            <a:ext cx="1753390" cy="1442600"/>
          </a:xfrm>
          <a:prstGeom prst="rect">
            <a:avLst/>
          </a:prstGeom>
        </p:spPr>
      </p:pic>
      <p:sp>
        <p:nvSpPr>
          <p:cNvPr id="10" name="Text Placeholder 2">
            <a:extLst>
              <a:ext uri="{FF2B5EF4-FFF2-40B4-BE49-F238E27FC236}">
                <a16:creationId xmlns:a16="http://schemas.microsoft.com/office/drawing/2014/main" id="{8AC4D836-EB42-A6DC-76FC-CF2A4039BE00}"/>
              </a:ext>
            </a:extLst>
          </p:cNvPr>
          <p:cNvSpPr>
            <a:spLocks noGrp="1"/>
          </p:cNvSpPr>
          <p:nvPr>
            <p:ph type="body" idx="1" hasCustomPrompt="1"/>
          </p:nvPr>
        </p:nvSpPr>
        <p:spPr>
          <a:xfrm>
            <a:off x="2474403" y="5768374"/>
            <a:ext cx="9452126" cy="809727"/>
          </a:xfrm>
        </p:spPr>
        <p:txBody>
          <a:bodyPr>
            <a:normAutofit/>
          </a:bodyPr>
          <a:lstStyle>
            <a:lvl1pPr marL="0" indent="0" algn="l" defTabSz="914400" rtl="0" eaLnBrk="1" latinLnBrk="0" hangingPunct="1">
              <a:buNone/>
              <a:defRPr lang="en-GB" sz="1800" kern="1200" dirty="0">
                <a:solidFill>
                  <a:schemeClr val="bg1"/>
                </a:solidFill>
                <a:effectLst/>
                <a:latin typeface="Inter" panose="02000503000000020004" pitchFamily="2" charset="0"/>
                <a:ea typeface="Inter" panose="02000503000000020004" pitchFamily="2" charset="0"/>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DESCRIPTION</a:t>
            </a:r>
          </a:p>
        </p:txBody>
      </p:sp>
    </p:spTree>
    <p:extLst>
      <p:ext uri="{BB962C8B-B14F-4D97-AF65-F5344CB8AC3E}">
        <p14:creationId xmlns:p14="http://schemas.microsoft.com/office/powerpoint/2010/main" val="1892742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FF07B6B-BE77-6B5D-A8C7-87C8DE1052F3}"/>
              </a:ext>
            </a:extLst>
          </p:cNvPr>
          <p:cNvSpPr>
            <a:spLocks noGrp="1"/>
          </p:cNvSpPr>
          <p:nvPr>
            <p:ph type="body" sz="quarter" idx="10" hasCustomPrompt="1"/>
          </p:nvPr>
        </p:nvSpPr>
        <p:spPr>
          <a:xfrm>
            <a:off x="10076444" y="241333"/>
            <a:ext cx="1845321" cy="3886682"/>
          </a:xfr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728000" rIns="90000" rtlCol="0" anchor="t">
            <a:normAutofit/>
          </a:bodyPr>
          <a:lstStyle>
            <a:lvl1pPr marL="0" indent="0" algn="ctr" defTabSz="914400" rtl="0" eaLnBrk="1" latinLnBrk="0" hangingPunct="1">
              <a:buNone/>
              <a:defRPr lang="en-GB" sz="5000" kern="1200" dirty="0">
                <a:solidFill>
                  <a:schemeClr val="bg1"/>
                </a:solidFill>
                <a:latin typeface="Dimensions-600R" pitchFamily="82" charset="77"/>
                <a:ea typeface="+mn-ea"/>
                <a:cs typeface="+mn-cs"/>
              </a:defRPr>
            </a:lvl1pPr>
            <a:lvl2pPr>
              <a:defRPr lang="en-GB" sz="1800" smtClean="0">
                <a:solidFill>
                  <a:schemeClr val="lt1"/>
                </a:solidFill>
                <a:latin typeface="+mn-lt"/>
                <a:ea typeface="+mn-ea"/>
              </a:defRPr>
            </a:lvl2pPr>
            <a:lvl3pPr>
              <a:defRPr lang="en-GB" sz="1800" smtClean="0">
                <a:solidFill>
                  <a:schemeClr val="lt1"/>
                </a:solidFill>
                <a:latin typeface="+mn-lt"/>
                <a:ea typeface="+mn-ea"/>
              </a:defRPr>
            </a:lvl3pPr>
            <a:lvl4pPr>
              <a:defRPr lang="en-GB" smtClean="0">
                <a:solidFill>
                  <a:schemeClr val="lt1"/>
                </a:solidFill>
                <a:latin typeface="+mn-lt"/>
                <a:ea typeface="+mn-ea"/>
              </a:defRPr>
            </a:lvl4pPr>
            <a:lvl5pPr>
              <a:defRPr lang="en-GB">
                <a:solidFill>
                  <a:schemeClr val="lt1"/>
                </a:solidFill>
                <a:latin typeface="+mn-lt"/>
                <a:ea typeface="+mn-ea"/>
              </a:defRPr>
            </a:lvl5pPr>
          </a:lstStyle>
          <a:p>
            <a:pPr marL="0" lvl="0" algn="ctr"/>
            <a:r>
              <a:rPr lang="en-GB" dirty="0"/>
              <a:t>TITLE</a:t>
            </a:r>
          </a:p>
        </p:txBody>
      </p:sp>
      <p:sp>
        <p:nvSpPr>
          <p:cNvPr id="7" name="Rectangle 6">
            <a:extLst>
              <a:ext uri="{FF2B5EF4-FFF2-40B4-BE49-F238E27FC236}">
                <a16:creationId xmlns:a16="http://schemas.microsoft.com/office/drawing/2014/main" id="{121FA7FC-AFB8-9EDA-5BCE-529C9CE527F6}"/>
              </a:ext>
            </a:extLst>
          </p:cNvPr>
          <p:cNvSpPr/>
          <p:nvPr userDrawn="1"/>
        </p:nvSpPr>
        <p:spPr>
          <a:xfrm>
            <a:off x="0" y="5768374"/>
            <a:ext cx="12192000" cy="1089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 Placeholder 2">
            <a:extLst>
              <a:ext uri="{FF2B5EF4-FFF2-40B4-BE49-F238E27FC236}">
                <a16:creationId xmlns:a16="http://schemas.microsoft.com/office/drawing/2014/main" id="{8AC4D836-EB42-A6DC-76FC-CF2A4039BE00}"/>
              </a:ext>
            </a:extLst>
          </p:cNvPr>
          <p:cNvSpPr>
            <a:spLocks noGrp="1"/>
          </p:cNvSpPr>
          <p:nvPr>
            <p:ph type="body" idx="1" hasCustomPrompt="1"/>
          </p:nvPr>
        </p:nvSpPr>
        <p:spPr>
          <a:xfrm>
            <a:off x="245806" y="5908322"/>
            <a:ext cx="11700387" cy="809727"/>
          </a:xfrm>
        </p:spPr>
        <p:txBody>
          <a:bodyPr>
            <a:normAutofit/>
          </a:bodyPr>
          <a:lstStyle>
            <a:lvl1pPr marL="0" indent="0" algn="l" defTabSz="914400" rtl="0" eaLnBrk="1" latinLnBrk="0" hangingPunct="1">
              <a:buNone/>
              <a:defRPr lang="en-GB" sz="1800" kern="1200" dirty="0">
                <a:solidFill>
                  <a:schemeClr val="bg1"/>
                </a:solidFill>
                <a:effectLst/>
                <a:latin typeface="Inter" panose="02000503000000020004" pitchFamily="2" charset="0"/>
                <a:ea typeface="Inter" panose="02000503000000020004" pitchFamily="2" charset="0"/>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DESCRIPTION</a:t>
            </a:r>
          </a:p>
        </p:txBody>
      </p:sp>
      <p:pic>
        <p:nvPicPr>
          <p:cNvPr id="4" name="Picture 3" descr="A black and white image of a person's face&#10;&#10;Description automatically generated with medium confidence">
            <a:extLst>
              <a:ext uri="{FF2B5EF4-FFF2-40B4-BE49-F238E27FC236}">
                <a16:creationId xmlns:a16="http://schemas.microsoft.com/office/drawing/2014/main" id="{1DD7ADBE-22A1-A385-E3D1-156C927AE289}"/>
              </a:ext>
            </a:extLst>
          </p:cNvPr>
          <p:cNvPicPr>
            <a:picLocks noChangeAspect="1"/>
          </p:cNvPicPr>
          <p:nvPr userDrawn="1"/>
        </p:nvPicPr>
        <p:blipFill>
          <a:blip r:embed="rId2"/>
          <a:stretch>
            <a:fillRect/>
          </a:stretch>
        </p:blipFill>
        <p:spPr>
          <a:xfrm>
            <a:off x="10232982" y="406150"/>
            <a:ext cx="1532244" cy="1562378"/>
          </a:xfrm>
          <a:prstGeom prst="rect">
            <a:avLst/>
          </a:prstGeom>
        </p:spPr>
      </p:pic>
      <p:sp>
        <p:nvSpPr>
          <p:cNvPr id="16" name="Text Placeholder 2">
            <a:extLst>
              <a:ext uri="{FF2B5EF4-FFF2-40B4-BE49-F238E27FC236}">
                <a16:creationId xmlns:a16="http://schemas.microsoft.com/office/drawing/2014/main" id="{A4BAAF5C-5EE8-0B0A-79C2-DBA317E4D3A6}"/>
              </a:ext>
            </a:extLst>
          </p:cNvPr>
          <p:cNvSpPr>
            <a:spLocks noGrp="1"/>
          </p:cNvSpPr>
          <p:nvPr>
            <p:ph type="body" idx="11" hasCustomPrompt="1"/>
          </p:nvPr>
        </p:nvSpPr>
        <p:spPr>
          <a:xfrm>
            <a:off x="10232983" y="3125794"/>
            <a:ext cx="1532244" cy="809727"/>
          </a:xfrm>
        </p:spPr>
        <p:txBody>
          <a:bodyPr>
            <a:normAutofit/>
          </a:bodyPr>
          <a:lstStyle>
            <a:lvl1pPr marL="0" indent="0" algn="ctr" defTabSz="914400" rtl="0" eaLnBrk="1" latinLnBrk="0" hangingPunct="1">
              <a:buNone/>
              <a:defRPr lang="en-GB" sz="750" kern="1200" dirty="0">
                <a:solidFill>
                  <a:schemeClr val="bg1"/>
                </a:solidFill>
                <a:latin typeface="Inter" panose="02000503000000020004" pitchFamily="2" charset="0"/>
                <a:ea typeface="Inter" panose="02000503000000020004" pitchFamily="2" charset="0"/>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DESCRIPTION</a:t>
            </a:r>
          </a:p>
        </p:txBody>
      </p:sp>
    </p:spTree>
    <p:extLst>
      <p:ext uri="{BB962C8B-B14F-4D97-AF65-F5344CB8AC3E}">
        <p14:creationId xmlns:p14="http://schemas.microsoft.com/office/powerpoint/2010/main" val="28793522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7D9DC"/>
            </a:gs>
            <a:gs pos="0">
              <a:srgbClr val="F0F0F0"/>
            </a:gs>
          </a:gsLst>
          <a:lin ang="81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CDBA72-97D2-CF82-6DFA-39896FD69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GB" dirty="0"/>
              <a:t>CLICK TO EDIT MASTER TITLE STYLE</a:t>
            </a:r>
          </a:p>
        </p:txBody>
      </p:sp>
      <p:sp>
        <p:nvSpPr>
          <p:cNvPr id="3" name="Text Placeholder 2">
            <a:extLst>
              <a:ext uri="{FF2B5EF4-FFF2-40B4-BE49-F238E27FC236}">
                <a16:creationId xmlns:a16="http://schemas.microsoft.com/office/drawing/2014/main" id="{A129A9CE-EF7C-6556-111D-F435B4223C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894CBE3-2940-8766-F4D2-D03D292183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21318-0914-E645-B642-9D6E1DE4A579}" type="datetimeFigureOut">
              <a:rPr lang="en-GB" smtClean="0"/>
              <a:t>24/07/2023</a:t>
            </a:fld>
            <a:endParaRPr lang="en-GB"/>
          </a:p>
        </p:txBody>
      </p:sp>
      <p:sp>
        <p:nvSpPr>
          <p:cNvPr id="6" name="Slide Number Placeholder 5">
            <a:extLst>
              <a:ext uri="{FF2B5EF4-FFF2-40B4-BE49-F238E27FC236}">
                <a16:creationId xmlns:a16="http://schemas.microsoft.com/office/drawing/2014/main" id="{CD57C917-12A9-AA34-58ED-D0A6656555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1B7C81-EB2C-8649-B727-03E95B40D610}" type="slidenum">
              <a:rPr lang="en-GB" smtClean="0"/>
              <a:t>‹#›</a:t>
            </a:fld>
            <a:endParaRPr lang="en-GB"/>
          </a:p>
        </p:txBody>
      </p:sp>
    </p:spTree>
    <p:extLst>
      <p:ext uri="{BB962C8B-B14F-4D97-AF65-F5344CB8AC3E}">
        <p14:creationId xmlns:p14="http://schemas.microsoft.com/office/powerpoint/2010/main" val="2888897881"/>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0" r:id="rId3"/>
    <p:sldLayoutId id="2147483650" r:id="rId4"/>
    <p:sldLayoutId id="2147483661" r:id="rId5"/>
  </p:sldLayoutIdLst>
  <p:txStyles>
    <p:titleStyle>
      <a:lvl1pPr algn="l" defTabSz="914400" rtl="0" eaLnBrk="1" latinLnBrk="0" hangingPunct="1">
        <a:lnSpc>
          <a:spcPct val="90000"/>
        </a:lnSpc>
        <a:spcBef>
          <a:spcPct val="0"/>
        </a:spcBef>
        <a:buNone/>
        <a:defRPr sz="9600" kern="1200">
          <a:solidFill>
            <a:schemeClr val="tx1"/>
          </a:solidFill>
          <a:latin typeface="Dimensions-600R" pitchFamily="8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nter" panose="02000503000000020004" pitchFamily="2" charset="0"/>
          <a:ea typeface="Inter" panose="020005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nter" panose="02000503000000020004" pitchFamily="2" charset="0"/>
          <a:ea typeface="Inter" panose="02000503000000020004"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nter" panose="02000503000000020004" pitchFamily="2" charset="0"/>
          <a:ea typeface="Inter" panose="020005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r" panose="02000503000000020004" pitchFamily="2" charset="0"/>
          <a:ea typeface="Inter" panose="020005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r" panose="02000503000000020004" pitchFamily="2" charset="0"/>
          <a:ea typeface="Inter" panose="020005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deviantart.com/honyhell/art/NCT-127-2-Baddies-Font-By-Honyhell-932717610"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www.fontsquirrel.com/fonts/int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pn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gif"/></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026" name="Picture 2" descr="2 Baddies - The 4th Album on Spotify">
            <a:extLst>
              <a:ext uri="{FF2B5EF4-FFF2-40B4-BE49-F238E27FC236}">
                <a16:creationId xmlns:a16="http://schemas.microsoft.com/office/drawing/2014/main" id="{E4C421C9-0D4C-AD38-A15E-CA72659EB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FFA9490-D4F1-6450-F540-1D54F270A2A5}"/>
              </a:ext>
            </a:extLst>
          </p:cNvPr>
          <p:cNvSpPr txBox="1"/>
          <p:nvPr/>
        </p:nvSpPr>
        <p:spPr>
          <a:xfrm>
            <a:off x="449451" y="542441"/>
            <a:ext cx="184731" cy="369332"/>
          </a:xfrm>
          <a:prstGeom prst="rect">
            <a:avLst/>
          </a:prstGeom>
          <a:noFill/>
        </p:spPr>
        <p:txBody>
          <a:bodyPr wrap="none" rtlCol="0">
            <a:spAutoFit/>
          </a:bodyPr>
          <a:lstStyle/>
          <a:p>
            <a:endParaRPr lang="en-GB" dirty="0"/>
          </a:p>
        </p:txBody>
      </p:sp>
      <p:sp>
        <p:nvSpPr>
          <p:cNvPr id="5" name="Title 1">
            <a:extLst>
              <a:ext uri="{FF2B5EF4-FFF2-40B4-BE49-F238E27FC236}">
                <a16:creationId xmlns:a16="http://schemas.microsoft.com/office/drawing/2014/main" id="{1DA414B1-635C-B6CC-80B4-CE57CDEA0FAA}"/>
              </a:ext>
            </a:extLst>
          </p:cNvPr>
          <p:cNvSpPr txBox="1">
            <a:spLocks/>
          </p:cNvSpPr>
          <p:nvPr/>
        </p:nvSpPr>
        <p:spPr>
          <a:xfrm>
            <a:off x="433953" y="656275"/>
            <a:ext cx="4525504" cy="1325563"/>
          </a:xfrm>
          <a:prstGeom prst="rect">
            <a:avLst/>
          </a:prstGeom>
        </p:spPr>
        <p:txBody>
          <a:bodyPr/>
          <a:lstStyle>
            <a:lvl1pPr algn="l" defTabSz="914400" rtl="0" eaLnBrk="1" latinLnBrk="0" hangingPunct="1">
              <a:lnSpc>
                <a:spcPct val="90000"/>
              </a:lnSpc>
              <a:spcBef>
                <a:spcPct val="0"/>
              </a:spcBef>
              <a:buNone/>
              <a:defRPr sz="9600" kern="1200">
                <a:solidFill>
                  <a:schemeClr val="tx1"/>
                </a:solidFill>
                <a:latin typeface="Dimensions-600R" pitchFamily="82" charset="77"/>
                <a:ea typeface="+mj-ea"/>
                <a:cs typeface="+mj-cs"/>
              </a:defRPr>
            </a:lvl1pPr>
          </a:lstStyle>
          <a:p>
            <a:r>
              <a:rPr lang="en-GB" sz="4000" b="1" dirty="0">
                <a:solidFill>
                  <a:schemeClr val="bg1"/>
                </a:solidFill>
                <a:latin typeface="Arial" panose="020B0604020202020204" pitchFamily="34" charset="0"/>
                <a:cs typeface="Arial" panose="020B0604020202020204" pitchFamily="34" charset="0"/>
              </a:rPr>
              <a:t>THANK YOU FOR DOWNLOADING!</a:t>
            </a:r>
          </a:p>
        </p:txBody>
      </p:sp>
      <p:sp>
        <p:nvSpPr>
          <p:cNvPr id="7" name="Title 1">
            <a:extLst>
              <a:ext uri="{FF2B5EF4-FFF2-40B4-BE49-F238E27FC236}">
                <a16:creationId xmlns:a16="http://schemas.microsoft.com/office/drawing/2014/main" id="{B9833D43-FB9F-4F97-3CCF-D56CF07BC02A}"/>
              </a:ext>
            </a:extLst>
          </p:cNvPr>
          <p:cNvSpPr txBox="1">
            <a:spLocks/>
          </p:cNvSpPr>
          <p:nvPr/>
        </p:nvSpPr>
        <p:spPr>
          <a:xfrm>
            <a:off x="433953" y="1981838"/>
            <a:ext cx="4525504" cy="444755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8800" kern="1200">
                <a:solidFill>
                  <a:schemeClr val="accent4"/>
                </a:solidFill>
                <a:latin typeface="Arial" panose="020B0604020202020204" pitchFamily="34" charset="0"/>
                <a:ea typeface="+mj-ea"/>
                <a:cs typeface="+mj-cs"/>
              </a:defRPr>
            </a:lvl1pPr>
          </a:lstStyle>
          <a:p>
            <a:pPr algn="ctr"/>
            <a:r>
              <a:rPr lang="en-GB" sz="2000" dirty="0">
                <a:solidFill>
                  <a:schemeClr val="bg1"/>
                </a:solidFill>
                <a:latin typeface="Arial" panose="020B0604020202020204" pitchFamily="34" charset="0"/>
                <a:cs typeface="Arial" panose="020B0604020202020204" pitchFamily="34" charset="0"/>
              </a:rPr>
              <a:t>Hope it helps with your presentations!</a:t>
            </a:r>
            <a:br>
              <a:rPr lang="en-GB" sz="2000" dirty="0">
                <a:solidFill>
                  <a:schemeClr val="bg1"/>
                </a:solidFill>
                <a:latin typeface="Arial" panose="020B0604020202020204" pitchFamily="34" charset="0"/>
                <a:cs typeface="Arial" panose="020B0604020202020204" pitchFamily="34" charset="0"/>
              </a:rPr>
            </a:br>
            <a:endParaRPr lang="en-GB" sz="2000" dirty="0">
              <a:solidFill>
                <a:schemeClr val="bg1"/>
              </a:solidFill>
              <a:latin typeface="Arial" panose="020B0604020202020204" pitchFamily="34" charset="0"/>
              <a:cs typeface="Arial" panose="020B0604020202020204" pitchFamily="34" charset="0"/>
            </a:endParaRPr>
          </a:p>
          <a:p>
            <a:pPr algn="l"/>
            <a:endParaRPr lang="en-GB" sz="2400" b="1" dirty="0">
              <a:solidFill>
                <a:schemeClr val="bg1"/>
              </a:solidFill>
              <a:latin typeface="Arial" panose="020B0604020202020204" pitchFamily="34" charset="0"/>
              <a:cs typeface="Arial" panose="020B0604020202020204" pitchFamily="34" charset="0"/>
            </a:endParaRPr>
          </a:p>
          <a:p>
            <a:pPr algn="l"/>
            <a:r>
              <a:rPr lang="en-GB" sz="2400" b="1" dirty="0">
                <a:solidFill>
                  <a:schemeClr val="bg1"/>
                </a:solidFill>
                <a:latin typeface="Arial" panose="020B0604020202020204" pitchFamily="34" charset="0"/>
                <a:cs typeface="Arial" panose="020B0604020202020204" pitchFamily="34" charset="0"/>
              </a:rPr>
              <a:t>In case the embedded fonts don’t work, here are the download links:</a:t>
            </a:r>
          </a:p>
          <a:p>
            <a:pPr algn="l"/>
            <a:endParaRPr lang="en-GB" sz="2000" dirty="0">
              <a:solidFill>
                <a:schemeClr val="bg1"/>
              </a:solidFill>
              <a:latin typeface="Arial" panose="020B0604020202020204" pitchFamily="34" charset="0"/>
              <a:cs typeface="Arial" panose="020B0604020202020204" pitchFamily="34" charset="0"/>
            </a:endParaRPr>
          </a:p>
          <a:p>
            <a:pPr algn="l"/>
            <a:r>
              <a:rPr lang="en-GB" sz="2400" b="1" dirty="0">
                <a:solidFill>
                  <a:schemeClr val="bg1"/>
                </a:solidFill>
                <a:latin typeface="Arial" panose="020B0604020202020204" pitchFamily="34" charset="0"/>
                <a:cs typeface="Arial" panose="020B0604020202020204" pitchFamily="34" charset="0"/>
              </a:rPr>
              <a:t>Dimensions</a:t>
            </a:r>
          </a:p>
          <a:p>
            <a:pPr algn="l"/>
            <a:r>
              <a:rPr lang="en-GB" sz="18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https://www.deviantart.com/honyhell/art/NCT-127-2-Baddies-Font-By-Honyhell-932717610</a:t>
            </a:r>
            <a:r>
              <a:rPr lang="en-GB" sz="1800" dirty="0">
                <a:solidFill>
                  <a:schemeClr val="bg1"/>
                </a:solidFill>
                <a:latin typeface="Arial" panose="020B0604020202020204" pitchFamily="34" charset="0"/>
                <a:cs typeface="Arial" panose="020B0604020202020204" pitchFamily="34" charset="0"/>
              </a:rPr>
              <a:t> </a:t>
            </a:r>
            <a:br>
              <a:rPr lang="en-GB" sz="2400" b="1" dirty="0">
                <a:solidFill>
                  <a:schemeClr val="bg1"/>
                </a:solidFill>
                <a:latin typeface="Arial" panose="020B0604020202020204" pitchFamily="34" charset="0"/>
                <a:cs typeface="Arial" panose="020B0604020202020204" pitchFamily="34" charset="0"/>
              </a:rPr>
            </a:br>
            <a:endParaRPr lang="en-GB" sz="2400" b="1" dirty="0">
              <a:solidFill>
                <a:schemeClr val="bg1"/>
              </a:solidFill>
              <a:latin typeface="Arial" panose="020B0604020202020204" pitchFamily="34" charset="0"/>
              <a:cs typeface="Arial" panose="020B0604020202020204" pitchFamily="34" charset="0"/>
            </a:endParaRPr>
          </a:p>
          <a:p>
            <a:pPr algn="l"/>
            <a:r>
              <a:rPr lang="en-GB" sz="2800" b="1" dirty="0">
                <a:solidFill>
                  <a:schemeClr val="bg1"/>
                </a:solidFill>
                <a:latin typeface="Arial" panose="020B0604020202020204" pitchFamily="34" charset="0"/>
                <a:cs typeface="Arial" panose="020B0604020202020204" pitchFamily="34" charset="0"/>
              </a:rPr>
              <a:t>Inter</a:t>
            </a:r>
          </a:p>
          <a:p>
            <a:pPr algn="l"/>
            <a:r>
              <a:rPr lang="en-GB" sz="18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https://www.fontsquirrel.com/fonts/inter</a:t>
            </a:r>
            <a:r>
              <a:rPr lang="en-GB" sz="1800" dirty="0">
                <a:solidFill>
                  <a:schemeClr val="bg1"/>
                </a:solidFill>
                <a:latin typeface="Arial" panose="020B0604020202020204" pitchFamily="34" charset="0"/>
                <a:cs typeface="Arial" panose="020B0604020202020204" pitchFamily="34" charset="0"/>
              </a:rPr>
              <a:t> </a:t>
            </a:r>
          </a:p>
          <a:p>
            <a:pPr algn="ctr"/>
            <a:r>
              <a:rPr lang="en-GB" sz="2000" dirty="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4788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FB5574-E1C4-2B76-EF8F-AC611A320AAD}"/>
              </a:ext>
            </a:extLst>
          </p:cNvPr>
          <p:cNvSpPr/>
          <p:nvPr/>
        </p:nvSpPr>
        <p:spPr>
          <a:xfrm>
            <a:off x="0" y="1903228"/>
            <a:ext cx="12192000" cy="495477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71D6926C-B785-E0D0-3F15-B12C3D7AE446}"/>
              </a:ext>
            </a:extLst>
          </p:cNvPr>
          <p:cNvSpPr txBox="1">
            <a:spLocks/>
          </p:cNvSpPr>
          <p:nvPr/>
        </p:nvSpPr>
        <p:spPr>
          <a:xfrm>
            <a:off x="4781336" y="1199923"/>
            <a:ext cx="7378765" cy="3631763"/>
          </a:xfrm>
          <a:prstGeom prst="rect">
            <a:avLst/>
          </a:prstGeom>
        </p:spPr>
        <p:txBody>
          <a:bodyPr wrap="square" anchor="t" anchorCtr="0">
            <a:spAutoFit/>
          </a:bodyPr>
          <a:lstStyle>
            <a:lvl1pPr algn="l" defTabSz="914400" rtl="0" eaLnBrk="1" latinLnBrk="0" hangingPunct="1">
              <a:lnSpc>
                <a:spcPct val="100000"/>
              </a:lnSpc>
              <a:spcBef>
                <a:spcPct val="0"/>
              </a:spcBef>
              <a:buNone/>
              <a:defRPr sz="23000" kern="1200">
                <a:solidFill>
                  <a:schemeClr val="bg1"/>
                </a:solidFill>
                <a:latin typeface="Dimensions-600R" pitchFamily="82" charset="77"/>
                <a:ea typeface="+mj-ea"/>
                <a:cs typeface="+mj-cs"/>
              </a:defRPr>
            </a:lvl1pPr>
          </a:lstStyle>
          <a:p>
            <a:r>
              <a:rPr lang="en-GB" dirty="0"/>
              <a:t>2 BADDIES</a:t>
            </a:r>
          </a:p>
        </p:txBody>
      </p:sp>
      <p:sp>
        <p:nvSpPr>
          <p:cNvPr id="6" name="Subtitle 2">
            <a:extLst>
              <a:ext uri="{FF2B5EF4-FFF2-40B4-BE49-F238E27FC236}">
                <a16:creationId xmlns:a16="http://schemas.microsoft.com/office/drawing/2014/main" id="{FE9297AD-3432-F483-A3C8-23AF55BB0B9F}"/>
              </a:ext>
            </a:extLst>
          </p:cNvPr>
          <p:cNvSpPr txBox="1">
            <a:spLocks/>
          </p:cNvSpPr>
          <p:nvPr/>
        </p:nvSpPr>
        <p:spPr>
          <a:xfrm>
            <a:off x="4781336" y="3496982"/>
            <a:ext cx="7378765" cy="3631763"/>
          </a:xfrm>
          <a:prstGeom prst="rect">
            <a:avLst/>
          </a:prstGeom>
        </p:spPr>
        <p:txBody>
          <a:bodyPr wrap="square">
            <a:spAutoFit/>
          </a:bodyPr>
          <a:lstStyle>
            <a:lvl1pPr marL="0" indent="0" algn="l" defTabSz="914400" rtl="0" eaLnBrk="1" latinLnBrk="0" hangingPunct="1">
              <a:lnSpc>
                <a:spcPct val="100000"/>
              </a:lnSpc>
              <a:spcBef>
                <a:spcPct val="0"/>
              </a:spcBef>
              <a:buFont typeface="Arial" panose="020B0604020202020204" pitchFamily="34" charset="0"/>
              <a:buNone/>
              <a:defRPr lang="en-GB" sz="23000" kern="1200" dirty="0">
                <a:solidFill>
                  <a:schemeClr val="bg1"/>
                </a:solidFill>
                <a:latin typeface="Dimensions-600R" pitchFamily="82" charset="77"/>
                <a:ea typeface="+mj-ea"/>
                <a:cs typeface="+mj-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Inter" panose="02000503000000020004" pitchFamily="2" charset="0"/>
                <a:ea typeface="Inter"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Inter" panose="02000503000000020004" pitchFamily="2" charset="0"/>
                <a:ea typeface="Inter"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Inter" panose="02000503000000020004" pitchFamily="2" charset="0"/>
                <a:ea typeface="Inter"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Inter" panose="02000503000000020004" pitchFamily="2" charset="0"/>
                <a:ea typeface="Inter"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HK" dirty="0"/>
              <a:t>1 PORSCHE</a:t>
            </a:r>
          </a:p>
        </p:txBody>
      </p:sp>
      <p:pic>
        <p:nvPicPr>
          <p:cNvPr id="7" name="Picture 6" descr="A black and white image of a person's face&#10;&#10;Description automatically generated with medium confidence">
            <a:extLst>
              <a:ext uri="{FF2B5EF4-FFF2-40B4-BE49-F238E27FC236}">
                <a16:creationId xmlns:a16="http://schemas.microsoft.com/office/drawing/2014/main" id="{2601BF7E-B872-5A41-BC9B-B4FBAB3F3784}"/>
              </a:ext>
            </a:extLst>
          </p:cNvPr>
          <p:cNvPicPr>
            <a:picLocks noChangeAspect="1"/>
          </p:cNvPicPr>
          <p:nvPr/>
        </p:nvPicPr>
        <p:blipFill>
          <a:blip r:embed="rId2"/>
          <a:stretch>
            <a:fillRect/>
          </a:stretch>
        </p:blipFill>
        <p:spPr>
          <a:xfrm>
            <a:off x="311356" y="2220561"/>
            <a:ext cx="4266451" cy="4350360"/>
          </a:xfrm>
          <a:prstGeom prst="rect">
            <a:avLst/>
          </a:prstGeom>
        </p:spPr>
      </p:pic>
      <p:pic>
        <p:nvPicPr>
          <p:cNvPr id="12" name="Picture 11" descr="A black and white image of trees&#10;&#10;Description automatically generated with medium confidence">
            <a:extLst>
              <a:ext uri="{FF2B5EF4-FFF2-40B4-BE49-F238E27FC236}">
                <a16:creationId xmlns:a16="http://schemas.microsoft.com/office/drawing/2014/main" id="{3921DF0B-AEC7-7933-22C4-DC57B6E8AD99}"/>
              </a:ext>
            </a:extLst>
          </p:cNvPr>
          <p:cNvPicPr>
            <a:picLocks noChangeAspect="1"/>
          </p:cNvPicPr>
          <p:nvPr/>
        </p:nvPicPr>
        <p:blipFill>
          <a:blip r:embed="rId3"/>
          <a:stretch>
            <a:fillRect/>
          </a:stretch>
        </p:blipFill>
        <p:spPr>
          <a:xfrm rot="20053991">
            <a:off x="-26438432" y="10393147"/>
            <a:ext cx="27596036" cy="4185271"/>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2FDA85B4-D437-0186-8586-220CEB761ED0}"/>
              </a:ext>
            </a:extLst>
          </p:cNvPr>
          <p:cNvPicPr>
            <a:picLocks noChangeAspect="1"/>
          </p:cNvPicPr>
          <p:nvPr/>
        </p:nvPicPr>
        <p:blipFill>
          <a:blip r:embed="rId4"/>
          <a:stretch>
            <a:fillRect/>
          </a:stretch>
        </p:blipFill>
        <p:spPr>
          <a:xfrm>
            <a:off x="12192000" y="4983701"/>
            <a:ext cx="2865717" cy="1661487"/>
          </a:xfrm>
          <a:prstGeom prst="rect">
            <a:avLst/>
          </a:prstGeom>
        </p:spPr>
      </p:pic>
      <p:pic>
        <p:nvPicPr>
          <p:cNvPr id="10" name="Picture 9" descr="A picture containing blue&#10;&#10;Description automatically generated">
            <a:extLst>
              <a:ext uri="{FF2B5EF4-FFF2-40B4-BE49-F238E27FC236}">
                <a16:creationId xmlns:a16="http://schemas.microsoft.com/office/drawing/2014/main" id="{B27A0027-31E6-88BF-5B51-3171996BBBC6}"/>
              </a:ext>
            </a:extLst>
          </p:cNvPr>
          <p:cNvPicPr>
            <a:picLocks noChangeAspect="1"/>
          </p:cNvPicPr>
          <p:nvPr/>
        </p:nvPicPr>
        <p:blipFill>
          <a:blip r:embed="rId5"/>
          <a:stretch>
            <a:fillRect/>
          </a:stretch>
        </p:blipFill>
        <p:spPr>
          <a:xfrm rot="10800000">
            <a:off x="4801988" y="-3660274"/>
            <a:ext cx="2588023" cy="5667768"/>
          </a:xfrm>
          <a:prstGeom prst="rect">
            <a:avLst/>
          </a:prstGeom>
          <a:effectLst>
            <a:outerShdw blurRad="106249" dist="230969" dir="9000000" algn="tr" rotWithShape="0">
              <a:prstClr val="black">
                <a:alpha val="30489"/>
              </a:prstClr>
            </a:outerShdw>
          </a:effectLst>
        </p:spPr>
      </p:pic>
    </p:spTree>
    <p:extLst>
      <p:ext uri="{BB962C8B-B14F-4D97-AF65-F5344CB8AC3E}">
        <p14:creationId xmlns:p14="http://schemas.microsoft.com/office/powerpoint/2010/main" val="289493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p:tgtEl>
                                          <p:spTgt spid="10"/>
                                        </p:tgtEl>
                                        <p:attrNameLst>
                                          <p:attrName>ppt_y</p:attrName>
                                        </p:attrNameLst>
                                      </p:cBhvr>
                                      <p:tavLst>
                                        <p:tav tm="0">
                                          <p:val>
                                            <p:strVal val="#ppt_y-#ppt_h*1.125000"/>
                                          </p:val>
                                        </p:tav>
                                        <p:tav tm="100000">
                                          <p:val>
                                            <p:strVal val="#ppt_y"/>
                                          </p:val>
                                        </p:tav>
                                      </p:tavLst>
                                    </p:anim>
                                    <p:animEffect transition="in" filter="wipe(down)">
                                      <p:cBhvr>
                                        <p:cTn id="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C2B548C-ED3B-6519-1FF1-E60BB4F79B0D}"/>
              </a:ext>
            </a:extLst>
          </p:cNvPr>
          <p:cNvSpPr/>
          <p:nvPr/>
        </p:nvSpPr>
        <p:spPr>
          <a:xfrm>
            <a:off x="0" y="11134994"/>
            <a:ext cx="12192000" cy="495477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Subtitle 2">
            <a:extLst>
              <a:ext uri="{FF2B5EF4-FFF2-40B4-BE49-F238E27FC236}">
                <a16:creationId xmlns:a16="http://schemas.microsoft.com/office/drawing/2014/main" id="{B56CE9CD-0421-2BD7-5E1B-90E81282B65D}"/>
              </a:ext>
            </a:extLst>
          </p:cNvPr>
          <p:cNvSpPr txBox="1">
            <a:spLocks/>
          </p:cNvSpPr>
          <p:nvPr/>
        </p:nvSpPr>
        <p:spPr>
          <a:xfrm>
            <a:off x="4781336" y="13884401"/>
            <a:ext cx="7378765" cy="3631763"/>
          </a:xfrm>
          <a:prstGeom prst="rect">
            <a:avLst/>
          </a:prstGeom>
        </p:spPr>
        <p:txBody>
          <a:bodyPr wrap="square">
            <a:spAutoFit/>
          </a:bodyPr>
          <a:lstStyle>
            <a:lvl1pPr marL="0" indent="0" algn="l" defTabSz="914400" rtl="0" eaLnBrk="1" latinLnBrk="0" hangingPunct="1">
              <a:lnSpc>
                <a:spcPct val="100000"/>
              </a:lnSpc>
              <a:spcBef>
                <a:spcPct val="0"/>
              </a:spcBef>
              <a:buFont typeface="Arial" panose="020B0604020202020204" pitchFamily="34" charset="0"/>
              <a:buNone/>
              <a:defRPr lang="en-GB" sz="23000" kern="1200" dirty="0">
                <a:solidFill>
                  <a:schemeClr val="bg1"/>
                </a:solidFill>
                <a:latin typeface="Dimensions-600R" pitchFamily="82" charset="77"/>
                <a:ea typeface="+mj-ea"/>
                <a:cs typeface="+mj-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Inter" panose="02000503000000020004" pitchFamily="2" charset="0"/>
                <a:ea typeface="Inter"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Inter" panose="02000503000000020004" pitchFamily="2" charset="0"/>
                <a:ea typeface="Inter"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Inter" panose="02000503000000020004" pitchFamily="2" charset="0"/>
                <a:ea typeface="Inter"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Inter" panose="02000503000000020004" pitchFamily="2" charset="0"/>
                <a:ea typeface="Inter"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HK" dirty="0"/>
              <a:t>1 PORSCHE</a:t>
            </a:r>
          </a:p>
        </p:txBody>
      </p:sp>
      <p:pic>
        <p:nvPicPr>
          <p:cNvPr id="15" name="Picture 14" descr="A black and white image of a person's face&#10;&#10;Description automatically generated with medium confidence">
            <a:extLst>
              <a:ext uri="{FF2B5EF4-FFF2-40B4-BE49-F238E27FC236}">
                <a16:creationId xmlns:a16="http://schemas.microsoft.com/office/drawing/2014/main" id="{3A89C950-F229-C0F1-6268-29969B4C9373}"/>
              </a:ext>
            </a:extLst>
          </p:cNvPr>
          <p:cNvPicPr>
            <a:picLocks noChangeAspect="1"/>
          </p:cNvPicPr>
          <p:nvPr/>
        </p:nvPicPr>
        <p:blipFill>
          <a:blip r:embed="rId2"/>
          <a:stretch>
            <a:fillRect/>
          </a:stretch>
        </p:blipFill>
        <p:spPr>
          <a:xfrm>
            <a:off x="311356" y="10422869"/>
            <a:ext cx="4266451" cy="4350360"/>
          </a:xfrm>
          <a:prstGeom prst="rect">
            <a:avLst/>
          </a:prstGeom>
        </p:spPr>
      </p:pic>
      <p:pic>
        <p:nvPicPr>
          <p:cNvPr id="6" name="Picture 5" descr="A black and white image of trees&#10;&#10;Description automatically generated with medium confidence">
            <a:extLst>
              <a:ext uri="{FF2B5EF4-FFF2-40B4-BE49-F238E27FC236}">
                <a16:creationId xmlns:a16="http://schemas.microsoft.com/office/drawing/2014/main" id="{B96C8C3F-B206-F471-0502-44CC259B4F86}"/>
              </a:ext>
            </a:extLst>
          </p:cNvPr>
          <p:cNvPicPr>
            <a:picLocks noChangeAspect="1"/>
          </p:cNvPicPr>
          <p:nvPr/>
        </p:nvPicPr>
        <p:blipFill>
          <a:blip r:embed="rId3"/>
          <a:stretch>
            <a:fillRect/>
          </a:stretch>
        </p:blipFill>
        <p:spPr>
          <a:xfrm rot="20053991">
            <a:off x="-7702019" y="1336364"/>
            <a:ext cx="27596036" cy="4185271"/>
          </a:xfrm>
          <a:prstGeom prst="rect">
            <a:avLst/>
          </a:prstGeom>
        </p:spPr>
      </p:pic>
      <p:pic>
        <p:nvPicPr>
          <p:cNvPr id="2" name="Picture 1" descr="A picture containing blue&#10;&#10;Description automatically generated">
            <a:extLst>
              <a:ext uri="{FF2B5EF4-FFF2-40B4-BE49-F238E27FC236}">
                <a16:creationId xmlns:a16="http://schemas.microsoft.com/office/drawing/2014/main" id="{0C6F975E-EC5B-14DC-8141-21420FE79E0B}"/>
              </a:ext>
            </a:extLst>
          </p:cNvPr>
          <p:cNvPicPr>
            <a:picLocks noChangeAspect="1"/>
          </p:cNvPicPr>
          <p:nvPr/>
        </p:nvPicPr>
        <p:blipFill>
          <a:blip r:embed="rId4"/>
          <a:stretch>
            <a:fillRect/>
          </a:stretch>
        </p:blipFill>
        <p:spPr>
          <a:xfrm rot="10800000">
            <a:off x="4801988" y="595116"/>
            <a:ext cx="2588023" cy="5667768"/>
          </a:xfrm>
          <a:prstGeom prst="rect">
            <a:avLst/>
          </a:prstGeom>
          <a:effectLst>
            <a:outerShdw blurRad="106249" dist="230969" dir="9000000" algn="tr" rotWithShape="0">
              <a:prstClr val="black">
                <a:alpha val="30489"/>
              </a:prstClr>
            </a:outerShdw>
          </a:effectLst>
        </p:spPr>
      </p:pic>
      <p:pic>
        <p:nvPicPr>
          <p:cNvPr id="8" name="Picture 7" descr="Text&#10;&#10;Description automatically generated with medium confidence">
            <a:extLst>
              <a:ext uri="{FF2B5EF4-FFF2-40B4-BE49-F238E27FC236}">
                <a16:creationId xmlns:a16="http://schemas.microsoft.com/office/drawing/2014/main" id="{46036ADD-872D-0F16-35E7-A255A4221FB9}"/>
              </a:ext>
            </a:extLst>
          </p:cNvPr>
          <p:cNvPicPr>
            <a:picLocks noChangeAspect="1"/>
          </p:cNvPicPr>
          <p:nvPr/>
        </p:nvPicPr>
        <p:blipFill>
          <a:blip r:embed="rId5"/>
          <a:stretch>
            <a:fillRect/>
          </a:stretch>
        </p:blipFill>
        <p:spPr>
          <a:xfrm>
            <a:off x="9112319" y="4983701"/>
            <a:ext cx="2865717" cy="1661487"/>
          </a:xfrm>
          <a:prstGeom prst="rect">
            <a:avLst/>
          </a:prstGeom>
        </p:spPr>
      </p:pic>
      <p:sp>
        <p:nvSpPr>
          <p:cNvPr id="13" name="Title 1">
            <a:extLst>
              <a:ext uri="{FF2B5EF4-FFF2-40B4-BE49-F238E27FC236}">
                <a16:creationId xmlns:a16="http://schemas.microsoft.com/office/drawing/2014/main" id="{DCF994FF-7A2E-4866-5452-3E3ACF6CBC01}"/>
              </a:ext>
            </a:extLst>
          </p:cNvPr>
          <p:cNvSpPr txBox="1">
            <a:spLocks/>
          </p:cNvSpPr>
          <p:nvPr/>
        </p:nvSpPr>
        <p:spPr>
          <a:xfrm>
            <a:off x="4781336" y="10950791"/>
            <a:ext cx="7378765" cy="3631763"/>
          </a:xfrm>
          <a:prstGeom prst="rect">
            <a:avLst/>
          </a:prstGeom>
        </p:spPr>
        <p:txBody>
          <a:bodyPr wrap="square" anchor="t" anchorCtr="0">
            <a:spAutoFit/>
          </a:bodyPr>
          <a:lstStyle>
            <a:lvl1pPr algn="l" defTabSz="914400" rtl="0" eaLnBrk="1" latinLnBrk="0" hangingPunct="1">
              <a:lnSpc>
                <a:spcPct val="100000"/>
              </a:lnSpc>
              <a:spcBef>
                <a:spcPct val="0"/>
              </a:spcBef>
              <a:buNone/>
              <a:defRPr sz="23000" kern="1200">
                <a:solidFill>
                  <a:schemeClr val="bg1"/>
                </a:solidFill>
                <a:latin typeface="Dimensions-600R" pitchFamily="82" charset="77"/>
                <a:ea typeface="+mj-ea"/>
                <a:cs typeface="+mj-cs"/>
              </a:defRPr>
            </a:lvl1pPr>
          </a:lstStyle>
          <a:p>
            <a:r>
              <a:rPr lang="en-GB" dirty="0"/>
              <a:t>2 BADDIES</a:t>
            </a:r>
          </a:p>
        </p:txBody>
      </p:sp>
      <p:pic>
        <p:nvPicPr>
          <p:cNvPr id="17" name="Picture 2" descr="Porsche 911 GT3 - Porsche Asia Pacific">
            <a:extLst>
              <a:ext uri="{FF2B5EF4-FFF2-40B4-BE49-F238E27FC236}">
                <a16:creationId xmlns:a16="http://schemas.microsoft.com/office/drawing/2014/main" id="{8D2884C1-0E79-B428-AD74-6BF007B91B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3396" y="297562"/>
            <a:ext cx="1647513" cy="9267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Porsche 911 GT3 with Touring Package - Porsche Asia Pacific">
            <a:extLst>
              <a:ext uri="{FF2B5EF4-FFF2-40B4-BE49-F238E27FC236}">
                <a16:creationId xmlns:a16="http://schemas.microsoft.com/office/drawing/2014/main" id="{F80F427F-A418-944B-659F-CB1FA0719A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2643" y="1105393"/>
            <a:ext cx="1647513" cy="92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509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a16="http://schemas.microsoft.com/office/drawing/2014/main" xmlns:a14="http://schemas.microsoft.com/office/drawing/2010/main" xmlns:p14="http://schemas.microsoft.com/office/powerpoint/2010/main"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7FB941-7FBC-DDFA-4DC0-69E739CA3B0F}"/>
              </a:ext>
            </a:extLst>
          </p:cNvPr>
          <p:cNvSpPr txBox="1"/>
          <p:nvPr/>
        </p:nvSpPr>
        <p:spPr>
          <a:xfrm>
            <a:off x="728984" y="1543868"/>
            <a:ext cx="10734029" cy="3477875"/>
          </a:xfrm>
          <a:prstGeom prst="rect">
            <a:avLst/>
          </a:prstGeom>
          <a:noFill/>
        </p:spPr>
        <p:txBody>
          <a:bodyPr wrap="none" rtlCol="0">
            <a:spAutoFit/>
          </a:bodyPr>
          <a:lstStyle/>
          <a:p>
            <a:pPr algn="ctr"/>
            <a:r>
              <a:rPr lang="en-GB" sz="22000" dirty="0">
                <a:solidFill>
                  <a:schemeClr val="bg1">
                    <a:alpha val="40000"/>
                  </a:schemeClr>
                </a:solidFill>
                <a:latin typeface="Dimensions-600R" pitchFamily="82" charset="77"/>
              </a:rPr>
              <a:t>PORSCHE 911 GT3</a:t>
            </a:r>
          </a:p>
        </p:txBody>
      </p:sp>
      <p:sp>
        <p:nvSpPr>
          <p:cNvPr id="12" name="Rectangle 11">
            <a:extLst>
              <a:ext uri="{FF2B5EF4-FFF2-40B4-BE49-F238E27FC236}">
                <a16:creationId xmlns:a16="http://schemas.microsoft.com/office/drawing/2014/main" id="{DC2B548C-ED3B-6519-1FF1-E60BB4F79B0D}"/>
              </a:ext>
            </a:extLst>
          </p:cNvPr>
          <p:cNvSpPr/>
          <p:nvPr/>
        </p:nvSpPr>
        <p:spPr>
          <a:xfrm>
            <a:off x="0" y="11134994"/>
            <a:ext cx="12192000" cy="495477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Subtitle 2">
            <a:extLst>
              <a:ext uri="{FF2B5EF4-FFF2-40B4-BE49-F238E27FC236}">
                <a16:creationId xmlns:a16="http://schemas.microsoft.com/office/drawing/2014/main" id="{B56CE9CD-0421-2BD7-5E1B-90E81282B65D}"/>
              </a:ext>
            </a:extLst>
          </p:cNvPr>
          <p:cNvSpPr txBox="1">
            <a:spLocks/>
          </p:cNvSpPr>
          <p:nvPr/>
        </p:nvSpPr>
        <p:spPr>
          <a:xfrm>
            <a:off x="4781336" y="13884401"/>
            <a:ext cx="7378765" cy="3631763"/>
          </a:xfrm>
          <a:prstGeom prst="rect">
            <a:avLst/>
          </a:prstGeom>
        </p:spPr>
        <p:txBody>
          <a:bodyPr wrap="square">
            <a:spAutoFit/>
          </a:bodyPr>
          <a:lstStyle>
            <a:lvl1pPr marL="0" indent="0" algn="l" defTabSz="914400" rtl="0" eaLnBrk="1" latinLnBrk="0" hangingPunct="1">
              <a:lnSpc>
                <a:spcPct val="100000"/>
              </a:lnSpc>
              <a:spcBef>
                <a:spcPct val="0"/>
              </a:spcBef>
              <a:buFont typeface="Arial" panose="020B0604020202020204" pitchFamily="34" charset="0"/>
              <a:buNone/>
              <a:defRPr lang="en-GB" sz="23000" kern="1200" dirty="0">
                <a:solidFill>
                  <a:schemeClr val="bg1"/>
                </a:solidFill>
                <a:latin typeface="Dimensions-600R" pitchFamily="82" charset="77"/>
                <a:ea typeface="+mj-ea"/>
                <a:cs typeface="+mj-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Inter" panose="02000503000000020004" pitchFamily="2" charset="0"/>
                <a:ea typeface="Inter"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Inter" panose="02000503000000020004" pitchFamily="2" charset="0"/>
                <a:ea typeface="Inter"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Inter" panose="02000503000000020004" pitchFamily="2" charset="0"/>
                <a:ea typeface="Inter"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Inter" panose="02000503000000020004" pitchFamily="2" charset="0"/>
                <a:ea typeface="Inter"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HK" dirty="0"/>
              <a:t>1 PORSCHE</a:t>
            </a:r>
          </a:p>
        </p:txBody>
      </p:sp>
      <p:pic>
        <p:nvPicPr>
          <p:cNvPr id="15" name="Picture 14" descr="A black and white image of a person's face&#10;&#10;Description automatically generated with medium confidence">
            <a:extLst>
              <a:ext uri="{FF2B5EF4-FFF2-40B4-BE49-F238E27FC236}">
                <a16:creationId xmlns:a16="http://schemas.microsoft.com/office/drawing/2014/main" id="{3A89C950-F229-C0F1-6268-29969B4C9373}"/>
              </a:ext>
            </a:extLst>
          </p:cNvPr>
          <p:cNvPicPr>
            <a:picLocks noChangeAspect="1"/>
          </p:cNvPicPr>
          <p:nvPr/>
        </p:nvPicPr>
        <p:blipFill>
          <a:blip r:embed="rId2"/>
          <a:stretch>
            <a:fillRect/>
          </a:stretch>
        </p:blipFill>
        <p:spPr>
          <a:xfrm>
            <a:off x="311356" y="10422869"/>
            <a:ext cx="4266451" cy="4350360"/>
          </a:xfrm>
          <a:prstGeom prst="rect">
            <a:avLst/>
          </a:prstGeom>
        </p:spPr>
      </p:pic>
      <p:pic>
        <p:nvPicPr>
          <p:cNvPr id="6" name="Picture 5" descr="A black and white image of trees&#10;&#10;Description automatically generated with medium confidence">
            <a:extLst>
              <a:ext uri="{FF2B5EF4-FFF2-40B4-BE49-F238E27FC236}">
                <a16:creationId xmlns:a16="http://schemas.microsoft.com/office/drawing/2014/main" id="{B96C8C3F-B206-F471-0502-44CC259B4F86}"/>
              </a:ext>
            </a:extLst>
          </p:cNvPr>
          <p:cNvPicPr>
            <a:picLocks noChangeAspect="1"/>
          </p:cNvPicPr>
          <p:nvPr/>
        </p:nvPicPr>
        <p:blipFill>
          <a:blip r:embed="rId3"/>
          <a:stretch>
            <a:fillRect/>
          </a:stretch>
        </p:blipFill>
        <p:spPr>
          <a:xfrm rot="16200000">
            <a:off x="-1810542" y="-1993717"/>
            <a:ext cx="17134968" cy="2598724"/>
          </a:xfrm>
          <a:prstGeom prst="rect">
            <a:avLst/>
          </a:prstGeom>
        </p:spPr>
      </p:pic>
      <p:pic>
        <p:nvPicPr>
          <p:cNvPr id="2" name="Picture 1" descr="A picture containing blue&#10;&#10;Description automatically generated">
            <a:extLst>
              <a:ext uri="{FF2B5EF4-FFF2-40B4-BE49-F238E27FC236}">
                <a16:creationId xmlns:a16="http://schemas.microsoft.com/office/drawing/2014/main" id="{0C6F975E-EC5B-14DC-8141-21420FE79E0B}"/>
              </a:ext>
            </a:extLst>
          </p:cNvPr>
          <p:cNvPicPr>
            <a:picLocks noChangeAspect="1"/>
          </p:cNvPicPr>
          <p:nvPr/>
        </p:nvPicPr>
        <p:blipFill>
          <a:blip r:embed="rId4"/>
          <a:stretch>
            <a:fillRect/>
          </a:stretch>
        </p:blipFill>
        <p:spPr>
          <a:xfrm>
            <a:off x="4862380" y="739855"/>
            <a:ext cx="3789125" cy="8298180"/>
          </a:xfrm>
          <a:prstGeom prst="rect">
            <a:avLst/>
          </a:prstGeom>
          <a:effectLst>
            <a:outerShdw blurRad="106249" dist="230969" dir="9000000" algn="tr" rotWithShape="0">
              <a:prstClr val="black">
                <a:alpha val="30489"/>
              </a:prstClr>
            </a:outerShdw>
          </a:effectLst>
        </p:spPr>
      </p:pic>
      <p:sp>
        <p:nvSpPr>
          <p:cNvPr id="13" name="Title 1">
            <a:extLst>
              <a:ext uri="{FF2B5EF4-FFF2-40B4-BE49-F238E27FC236}">
                <a16:creationId xmlns:a16="http://schemas.microsoft.com/office/drawing/2014/main" id="{DCF994FF-7A2E-4866-5452-3E3ACF6CBC01}"/>
              </a:ext>
            </a:extLst>
          </p:cNvPr>
          <p:cNvSpPr txBox="1">
            <a:spLocks/>
          </p:cNvSpPr>
          <p:nvPr/>
        </p:nvSpPr>
        <p:spPr>
          <a:xfrm>
            <a:off x="4781336" y="10950791"/>
            <a:ext cx="7378765" cy="3631763"/>
          </a:xfrm>
          <a:prstGeom prst="rect">
            <a:avLst/>
          </a:prstGeom>
        </p:spPr>
        <p:txBody>
          <a:bodyPr wrap="square" anchor="t" anchorCtr="0">
            <a:spAutoFit/>
          </a:bodyPr>
          <a:lstStyle>
            <a:lvl1pPr algn="l" defTabSz="914400" rtl="0" eaLnBrk="1" latinLnBrk="0" hangingPunct="1">
              <a:lnSpc>
                <a:spcPct val="100000"/>
              </a:lnSpc>
              <a:spcBef>
                <a:spcPct val="0"/>
              </a:spcBef>
              <a:buNone/>
              <a:defRPr sz="23000" kern="1200">
                <a:solidFill>
                  <a:schemeClr val="bg1"/>
                </a:solidFill>
                <a:latin typeface="Dimensions-600R" pitchFamily="82" charset="77"/>
                <a:ea typeface="+mj-ea"/>
                <a:cs typeface="+mj-cs"/>
              </a:defRPr>
            </a:lvl1pPr>
          </a:lstStyle>
          <a:p>
            <a:r>
              <a:rPr lang="en-GB" dirty="0"/>
              <a:t>2 BADDIES</a:t>
            </a:r>
          </a:p>
        </p:txBody>
      </p:sp>
      <p:sp>
        <p:nvSpPr>
          <p:cNvPr id="4" name="TextBox 3">
            <a:extLst>
              <a:ext uri="{FF2B5EF4-FFF2-40B4-BE49-F238E27FC236}">
                <a16:creationId xmlns:a16="http://schemas.microsoft.com/office/drawing/2014/main" id="{AEF57437-859A-6D36-4BBB-255DC6EB9C95}"/>
              </a:ext>
            </a:extLst>
          </p:cNvPr>
          <p:cNvSpPr txBox="1"/>
          <p:nvPr/>
        </p:nvSpPr>
        <p:spPr>
          <a:xfrm>
            <a:off x="580019" y="2221041"/>
            <a:ext cx="3379451" cy="1862048"/>
          </a:xfrm>
          <a:prstGeom prst="rect">
            <a:avLst/>
          </a:prstGeom>
          <a:noFill/>
        </p:spPr>
        <p:txBody>
          <a:bodyPr wrap="none" rtlCol="0">
            <a:spAutoFit/>
          </a:bodyPr>
          <a:lstStyle/>
          <a:p>
            <a:r>
              <a:rPr lang="en-GB" sz="11500" dirty="0">
                <a:latin typeface="Dimensions-600R" pitchFamily="82" charset="77"/>
              </a:rPr>
              <a:t>PORSCHE</a:t>
            </a:r>
          </a:p>
        </p:txBody>
      </p:sp>
      <p:sp>
        <p:nvSpPr>
          <p:cNvPr id="5" name="TextBox 4">
            <a:extLst>
              <a:ext uri="{FF2B5EF4-FFF2-40B4-BE49-F238E27FC236}">
                <a16:creationId xmlns:a16="http://schemas.microsoft.com/office/drawing/2014/main" id="{DA1E1927-B50C-D832-EB10-830138682561}"/>
              </a:ext>
            </a:extLst>
          </p:cNvPr>
          <p:cNvSpPr txBox="1"/>
          <p:nvPr/>
        </p:nvSpPr>
        <p:spPr>
          <a:xfrm>
            <a:off x="580019" y="3152065"/>
            <a:ext cx="3347391" cy="2646878"/>
          </a:xfrm>
          <a:prstGeom prst="rect">
            <a:avLst/>
          </a:prstGeom>
          <a:noFill/>
        </p:spPr>
        <p:txBody>
          <a:bodyPr wrap="none" rtlCol="0">
            <a:spAutoFit/>
          </a:bodyPr>
          <a:lstStyle/>
          <a:p>
            <a:r>
              <a:rPr lang="en-GB" sz="16600" dirty="0">
                <a:latin typeface="Dimensions-600R" pitchFamily="82" charset="77"/>
              </a:rPr>
              <a:t>911 GT3</a:t>
            </a:r>
          </a:p>
        </p:txBody>
      </p:sp>
      <p:sp>
        <p:nvSpPr>
          <p:cNvPr id="7" name="TextBox 6">
            <a:extLst>
              <a:ext uri="{FF2B5EF4-FFF2-40B4-BE49-F238E27FC236}">
                <a16:creationId xmlns:a16="http://schemas.microsoft.com/office/drawing/2014/main" id="{31AEAC85-AA4A-8C29-7BF4-9EA51C8E2188}"/>
              </a:ext>
            </a:extLst>
          </p:cNvPr>
          <p:cNvSpPr txBox="1"/>
          <p:nvPr/>
        </p:nvSpPr>
        <p:spPr>
          <a:xfrm>
            <a:off x="580019" y="5594843"/>
            <a:ext cx="3347390" cy="830997"/>
          </a:xfrm>
          <a:prstGeom prst="rect">
            <a:avLst/>
          </a:prstGeom>
          <a:noFill/>
        </p:spPr>
        <p:txBody>
          <a:bodyPr wrap="square" rtlCol="0">
            <a:spAutoFit/>
          </a:bodyPr>
          <a:lstStyle/>
          <a:p>
            <a:r>
              <a:rPr lang="en-HK" sz="1200" dirty="0">
                <a:effectLst/>
                <a:latin typeface="Inter" panose="02000503000000020004" pitchFamily="2" charset="0"/>
                <a:ea typeface="Inter" panose="02000503000000020004" pitchFamily="2" charset="0"/>
              </a:rPr>
              <a:t>911 HAS BUILT A REPUTATION FOR ITSELF AS ONE OF THE MOST VERSATILE AND IMPORTANT PERFORMANCE CARS IN MOTORING HISTORY.</a:t>
            </a:r>
            <a:endParaRPr lang="en-GB" sz="1200" dirty="0">
              <a:latin typeface="Inter" panose="02000503000000020004" pitchFamily="2" charset="0"/>
              <a:ea typeface="Inter" panose="02000503000000020004" pitchFamily="2" charset="0"/>
            </a:endParaRPr>
          </a:p>
        </p:txBody>
      </p:sp>
      <p:pic>
        <p:nvPicPr>
          <p:cNvPr id="1026" name="Picture 2" descr="Porsche 911 GT3 - Porsche Asia Pacific">
            <a:extLst>
              <a:ext uri="{FF2B5EF4-FFF2-40B4-BE49-F238E27FC236}">
                <a16:creationId xmlns:a16="http://schemas.microsoft.com/office/drawing/2014/main" id="{A1288030-77F5-6CA9-2D40-874F7484A7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290" y="405690"/>
            <a:ext cx="1361581" cy="7658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rsche 911 GT3 with Touring Package - Porsche Asia Pacific">
            <a:extLst>
              <a:ext uri="{FF2B5EF4-FFF2-40B4-BE49-F238E27FC236}">
                <a16:creationId xmlns:a16="http://schemas.microsoft.com/office/drawing/2014/main" id="{33E500FA-E429-BFC4-B81A-0EA57EFD00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290" y="1213521"/>
            <a:ext cx="1361581" cy="76588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08C0F8A6-EB9F-B52D-5007-E90CE7B31FD1}"/>
              </a:ext>
            </a:extLst>
          </p:cNvPr>
          <p:cNvGrpSpPr/>
          <p:nvPr/>
        </p:nvGrpSpPr>
        <p:grpSpPr>
          <a:xfrm>
            <a:off x="9639043" y="640569"/>
            <a:ext cx="1890261" cy="1030211"/>
            <a:chOff x="9311268" y="560609"/>
            <a:chExt cx="1890261" cy="1030211"/>
          </a:xfrm>
        </p:grpSpPr>
        <p:sp>
          <p:nvSpPr>
            <p:cNvPr id="9" name="TextBox 8">
              <a:extLst>
                <a:ext uri="{FF2B5EF4-FFF2-40B4-BE49-F238E27FC236}">
                  <a16:creationId xmlns:a16="http://schemas.microsoft.com/office/drawing/2014/main" id="{256D73C5-71B8-8D10-C37C-F9A6EDF10B97}"/>
                </a:ext>
              </a:extLst>
            </p:cNvPr>
            <p:cNvSpPr txBox="1"/>
            <p:nvPr/>
          </p:nvSpPr>
          <p:spPr>
            <a:xfrm>
              <a:off x="9311268" y="888387"/>
              <a:ext cx="1890261" cy="461665"/>
            </a:xfrm>
            <a:prstGeom prst="rect">
              <a:avLst/>
            </a:prstGeom>
            <a:noFill/>
          </p:spPr>
          <p:txBody>
            <a:bodyPr wrap="square" rtlCol="0">
              <a:spAutoFit/>
            </a:bodyPr>
            <a:lstStyle/>
            <a:p>
              <a:r>
                <a:rPr lang="en-GB" sz="2400" b="1" dirty="0">
                  <a:latin typeface="Inter" panose="02000503000000020004" pitchFamily="2" charset="0"/>
                  <a:ea typeface="Inter" panose="02000503000000020004" pitchFamily="2" charset="0"/>
                </a:rPr>
                <a:t>$162,450</a:t>
              </a:r>
            </a:p>
          </p:txBody>
        </p:sp>
        <p:sp>
          <p:nvSpPr>
            <p:cNvPr id="10" name="TextBox 9">
              <a:extLst>
                <a:ext uri="{FF2B5EF4-FFF2-40B4-BE49-F238E27FC236}">
                  <a16:creationId xmlns:a16="http://schemas.microsoft.com/office/drawing/2014/main" id="{5B006F6E-8325-FA68-2A4E-50AC52453ED4}"/>
                </a:ext>
              </a:extLst>
            </p:cNvPr>
            <p:cNvSpPr txBox="1"/>
            <p:nvPr/>
          </p:nvSpPr>
          <p:spPr>
            <a:xfrm>
              <a:off x="9311268" y="1313821"/>
              <a:ext cx="1890261" cy="276999"/>
            </a:xfrm>
            <a:prstGeom prst="rect">
              <a:avLst/>
            </a:prstGeom>
            <a:noFill/>
          </p:spPr>
          <p:txBody>
            <a:bodyPr wrap="square" rtlCol="0">
              <a:spAutoFit/>
            </a:bodyPr>
            <a:lstStyle/>
            <a:p>
              <a:r>
                <a:rPr lang="en-HK" sz="1200" dirty="0">
                  <a:latin typeface="Inter" panose="02000503000000020004" pitchFamily="2" charset="0"/>
                  <a:ea typeface="Inter" panose="02000503000000020004" pitchFamily="2" charset="0"/>
                </a:rPr>
                <a:t>PRICE</a:t>
              </a:r>
              <a:endParaRPr lang="en-GB" sz="1200" dirty="0">
                <a:latin typeface="Inter" panose="02000503000000020004" pitchFamily="2" charset="0"/>
                <a:ea typeface="Inter" panose="02000503000000020004" pitchFamily="2" charset="0"/>
              </a:endParaRPr>
            </a:p>
          </p:txBody>
        </p:sp>
        <p:pic>
          <p:nvPicPr>
            <p:cNvPr id="16" name="Graphic 15">
              <a:extLst>
                <a:ext uri="{FF2B5EF4-FFF2-40B4-BE49-F238E27FC236}">
                  <a16:creationId xmlns:a16="http://schemas.microsoft.com/office/drawing/2014/main" id="{D4CBBFA9-34E9-2BA6-BD14-3E66FC4782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13634" y="560609"/>
              <a:ext cx="276606" cy="276606"/>
            </a:xfrm>
            <a:prstGeom prst="rect">
              <a:avLst/>
            </a:prstGeom>
          </p:spPr>
        </p:pic>
      </p:grpSp>
      <p:grpSp>
        <p:nvGrpSpPr>
          <p:cNvPr id="1024" name="Group 1023">
            <a:extLst>
              <a:ext uri="{FF2B5EF4-FFF2-40B4-BE49-F238E27FC236}">
                <a16:creationId xmlns:a16="http://schemas.microsoft.com/office/drawing/2014/main" id="{A9DCD277-7CE9-6B27-44A3-DFABBDAB1215}"/>
              </a:ext>
            </a:extLst>
          </p:cNvPr>
          <p:cNvGrpSpPr/>
          <p:nvPr/>
        </p:nvGrpSpPr>
        <p:grpSpPr>
          <a:xfrm>
            <a:off x="9639043" y="2156120"/>
            <a:ext cx="1890261" cy="1030211"/>
            <a:chOff x="9542058" y="2156120"/>
            <a:chExt cx="1890261" cy="1030211"/>
          </a:xfrm>
        </p:grpSpPr>
        <p:sp>
          <p:nvSpPr>
            <p:cNvPr id="45" name="TextBox 44">
              <a:extLst>
                <a:ext uri="{FF2B5EF4-FFF2-40B4-BE49-F238E27FC236}">
                  <a16:creationId xmlns:a16="http://schemas.microsoft.com/office/drawing/2014/main" id="{FFE69900-9719-486A-E32A-531C0BFF5D82}"/>
                </a:ext>
              </a:extLst>
            </p:cNvPr>
            <p:cNvSpPr txBox="1"/>
            <p:nvPr/>
          </p:nvSpPr>
          <p:spPr>
            <a:xfrm>
              <a:off x="9542058" y="2483898"/>
              <a:ext cx="1890261" cy="461665"/>
            </a:xfrm>
            <a:prstGeom prst="rect">
              <a:avLst/>
            </a:prstGeom>
            <a:noFill/>
          </p:spPr>
          <p:txBody>
            <a:bodyPr wrap="square" rtlCol="0">
              <a:spAutoFit/>
            </a:bodyPr>
            <a:lstStyle/>
            <a:p>
              <a:r>
                <a:rPr lang="en-GB" sz="2400" b="1" dirty="0">
                  <a:latin typeface="Inter" panose="02000503000000020004" pitchFamily="2" charset="0"/>
                  <a:ea typeface="Inter" panose="02000503000000020004" pitchFamily="2" charset="0"/>
                </a:rPr>
                <a:t>375KW</a:t>
              </a:r>
            </a:p>
          </p:txBody>
        </p:sp>
        <p:sp>
          <p:nvSpPr>
            <p:cNvPr id="46" name="TextBox 45">
              <a:extLst>
                <a:ext uri="{FF2B5EF4-FFF2-40B4-BE49-F238E27FC236}">
                  <a16:creationId xmlns:a16="http://schemas.microsoft.com/office/drawing/2014/main" id="{E29B6D40-705E-3CDC-C8EF-8C9F769987DC}"/>
                </a:ext>
              </a:extLst>
            </p:cNvPr>
            <p:cNvSpPr txBox="1"/>
            <p:nvPr/>
          </p:nvSpPr>
          <p:spPr>
            <a:xfrm>
              <a:off x="9542058" y="2909332"/>
              <a:ext cx="1890261" cy="276999"/>
            </a:xfrm>
            <a:prstGeom prst="rect">
              <a:avLst/>
            </a:prstGeom>
            <a:noFill/>
          </p:spPr>
          <p:txBody>
            <a:bodyPr wrap="square" rtlCol="0">
              <a:spAutoFit/>
            </a:bodyPr>
            <a:lstStyle/>
            <a:p>
              <a:r>
                <a:rPr lang="en-HK" sz="1200" dirty="0">
                  <a:latin typeface="Inter" panose="02000503000000020004" pitchFamily="2" charset="0"/>
                  <a:ea typeface="Inter" panose="02000503000000020004" pitchFamily="2" charset="0"/>
                </a:rPr>
                <a:t>POWER</a:t>
              </a:r>
              <a:endParaRPr lang="en-GB" sz="1200" dirty="0">
                <a:latin typeface="Inter" panose="02000503000000020004" pitchFamily="2" charset="0"/>
                <a:ea typeface="Inter" panose="02000503000000020004" pitchFamily="2" charset="0"/>
              </a:endParaRPr>
            </a:p>
          </p:txBody>
        </p:sp>
        <p:pic>
          <p:nvPicPr>
            <p:cNvPr id="18" name="Graphic 17">
              <a:extLst>
                <a:ext uri="{FF2B5EF4-FFF2-40B4-BE49-F238E27FC236}">
                  <a16:creationId xmlns:a16="http://schemas.microsoft.com/office/drawing/2014/main" id="{2B774257-D8B3-47D1-6796-A9B4FC0957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06164" y="2156120"/>
              <a:ext cx="276606" cy="276606"/>
            </a:xfrm>
            <a:prstGeom prst="rect">
              <a:avLst/>
            </a:prstGeom>
          </p:spPr>
        </p:pic>
      </p:grpSp>
      <p:grpSp>
        <p:nvGrpSpPr>
          <p:cNvPr id="63" name="Group 62">
            <a:extLst>
              <a:ext uri="{FF2B5EF4-FFF2-40B4-BE49-F238E27FC236}">
                <a16:creationId xmlns:a16="http://schemas.microsoft.com/office/drawing/2014/main" id="{D8FDB7D7-0B43-7EE1-2260-42A913E17E62}"/>
              </a:ext>
            </a:extLst>
          </p:cNvPr>
          <p:cNvGrpSpPr/>
          <p:nvPr/>
        </p:nvGrpSpPr>
        <p:grpSpPr>
          <a:xfrm>
            <a:off x="9639043" y="3671671"/>
            <a:ext cx="1890261" cy="1030211"/>
            <a:chOff x="9542058" y="3671671"/>
            <a:chExt cx="1890261" cy="1030211"/>
          </a:xfrm>
        </p:grpSpPr>
        <p:sp>
          <p:nvSpPr>
            <p:cNvPr id="49" name="TextBox 48">
              <a:extLst>
                <a:ext uri="{FF2B5EF4-FFF2-40B4-BE49-F238E27FC236}">
                  <a16:creationId xmlns:a16="http://schemas.microsoft.com/office/drawing/2014/main" id="{4EB249A8-D65E-C155-F55A-93F33D4630B7}"/>
                </a:ext>
              </a:extLst>
            </p:cNvPr>
            <p:cNvSpPr txBox="1"/>
            <p:nvPr/>
          </p:nvSpPr>
          <p:spPr>
            <a:xfrm>
              <a:off x="9542058" y="3999449"/>
              <a:ext cx="1890261" cy="461665"/>
            </a:xfrm>
            <a:prstGeom prst="rect">
              <a:avLst/>
            </a:prstGeom>
            <a:noFill/>
          </p:spPr>
          <p:txBody>
            <a:bodyPr wrap="square" rtlCol="0">
              <a:spAutoFit/>
            </a:bodyPr>
            <a:lstStyle/>
            <a:p>
              <a:r>
                <a:rPr lang="en-GB" sz="2400" b="1" dirty="0">
                  <a:latin typeface="Inter" panose="02000503000000020004" pitchFamily="2" charset="0"/>
                  <a:ea typeface="Inter" panose="02000503000000020004" pitchFamily="2" charset="0"/>
                </a:rPr>
                <a:t>3.4S</a:t>
              </a:r>
            </a:p>
          </p:txBody>
        </p:sp>
        <p:sp>
          <p:nvSpPr>
            <p:cNvPr id="50" name="TextBox 49">
              <a:extLst>
                <a:ext uri="{FF2B5EF4-FFF2-40B4-BE49-F238E27FC236}">
                  <a16:creationId xmlns:a16="http://schemas.microsoft.com/office/drawing/2014/main" id="{0A5BB502-CF29-3531-E426-8E1B8D9D23FF}"/>
                </a:ext>
              </a:extLst>
            </p:cNvPr>
            <p:cNvSpPr txBox="1"/>
            <p:nvPr/>
          </p:nvSpPr>
          <p:spPr>
            <a:xfrm>
              <a:off x="9542058" y="4424883"/>
              <a:ext cx="1890261" cy="276999"/>
            </a:xfrm>
            <a:prstGeom prst="rect">
              <a:avLst/>
            </a:prstGeom>
            <a:noFill/>
          </p:spPr>
          <p:txBody>
            <a:bodyPr wrap="square" rtlCol="0">
              <a:spAutoFit/>
            </a:bodyPr>
            <a:lstStyle/>
            <a:p>
              <a:r>
                <a:rPr lang="en-HK" sz="1200" dirty="0">
                  <a:latin typeface="Inter" panose="02000503000000020004" pitchFamily="2" charset="0"/>
                  <a:ea typeface="Inter" panose="02000503000000020004" pitchFamily="2" charset="0"/>
                </a:rPr>
                <a:t>ACCELERATION</a:t>
              </a:r>
              <a:endParaRPr lang="en-GB" sz="1200" dirty="0">
                <a:latin typeface="Inter" panose="02000503000000020004" pitchFamily="2" charset="0"/>
                <a:ea typeface="Inter" panose="02000503000000020004" pitchFamily="2" charset="0"/>
              </a:endParaRPr>
            </a:p>
          </p:txBody>
        </p:sp>
        <p:pic>
          <p:nvPicPr>
            <p:cNvPr id="22" name="Graphic 21">
              <a:extLst>
                <a:ext uri="{FF2B5EF4-FFF2-40B4-BE49-F238E27FC236}">
                  <a16:creationId xmlns:a16="http://schemas.microsoft.com/office/drawing/2014/main" id="{FE2A048E-3AC9-4014-C816-D7A5C68B59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44424" y="3671671"/>
              <a:ext cx="276606" cy="276606"/>
            </a:xfrm>
            <a:prstGeom prst="rect">
              <a:avLst/>
            </a:prstGeom>
          </p:spPr>
        </p:pic>
      </p:grpSp>
      <p:grpSp>
        <p:nvGrpSpPr>
          <p:cNvPr id="62" name="Group 61">
            <a:extLst>
              <a:ext uri="{FF2B5EF4-FFF2-40B4-BE49-F238E27FC236}">
                <a16:creationId xmlns:a16="http://schemas.microsoft.com/office/drawing/2014/main" id="{8B0A914D-19E0-AB6D-5467-D3186E42BA97}"/>
              </a:ext>
            </a:extLst>
          </p:cNvPr>
          <p:cNvGrpSpPr/>
          <p:nvPr/>
        </p:nvGrpSpPr>
        <p:grpSpPr>
          <a:xfrm>
            <a:off x="9639043" y="5198697"/>
            <a:ext cx="1890261" cy="1018733"/>
            <a:chOff x="9542058" y="5198697"/>
            <a:chExt cx="1890261" cy="1018733"/>
          </a:xfrm>
        </p:grpSpPr>
        <p:sp>
          <p:nvSpPr>
            <p:cNvPr id="53" name="TextBox 52">
              <a:extLst>
                <a:ext uri="{FF2B5EF4-FFF2-40B4-BE49-F238E27FC236}">
                  <a16:creationId xmlns:a16="http://schemas.microsoft.com/office/drawing/2014/main" id="{1B927EAF-965C-BEC8-B350-AA1F4ADBCE89}"/>
                </a:ext>
              </a:extLst>
            </p:cNvPr>
            <p:cNvSpPr txBox="1"/>
            <p:nvPr/>
          </p:nvSpPr>
          <p:spPr>
            <a:xfrm>
              <a:off x="9542058" y="5514997"/>
              <a:ext cx="1890261" cy="461665"/>
            </a:xfrm>
            <a:prstGeom prst="rect">
              <a:avLst/>
            </a:prstGeom>
            <a:noFill/>
          </p:spPr>
          <p:txBody>
            <a:bodyPr wrap="square" rtlCol="0">
              <a:spAutoFit/>
            </a:bodyPr>
            <a:lstStyle/>
            <a:p>
              <a:r>
                <a:rPr lang="en-GB" sz="2400" b="1" dirty="0">
                  <a:latin typeface="Inter" panose="02000503000000020004" pitchFamily="2" charset="0"/>
                  <a:ea typeface="Inter" panose="02000503000000020004" pitchFamily="2" charset="0"/>
                </a:rPr>
                <a:t>318KM/H</a:t>
              </a:r>
            </a:p>
          </p:txBody>
        </p:sp>
        <p:sp>
          <p:nvSpPr>
            <p:cNvPr id="54" name="TextBox 53">
              <a:extLst>
                <a:ext uri="{FF2B5EF4-FFF2-40B4-BE49-F238E27FC236}">
                  <a16:creationId xmlns:a16="http://schemas.microsoft.com/office/drawing/2014/main" id="{28CF0B4A-9963-9DEB-02E0-9EA6399E645D}"/>
                </a:ext>
              </a:extLst>
            </p:cNvPr>
            <p:cNvSpPr txBox="1"/>
            <p:nvPr/>
          </p:nvSpPr>
          <p:spPr>
            <a:xfrm>
              <a:off x="9542058" y="5940431"/>
              <a:ext cx="1890261" cy="276999"/>
            </a:xfrm>
            <a:prstGeom prst="rect">
              <a:avLst/>
            </a:prstGeom>
            <a:noFill/>
          </p:spPr>
          <p:txBody>
            <a:bodyPr wrap="square" rtlCol="0">
              <a:spAutoFit/>
            </a:bodyPr>
            <a:lstStyle/>
            <a:p>
              <a:r>
                <a:rPr lang="en-HK" sz="1200" dirty="0">
                  <a:latin typeface="Inter" panose="02000503000000020004" pitchFamily="2" charset="0"/>
                  <a:ea typeface="Inter" panose="02000503000000020004" pitchFamily="2" charset="0"/>
                </a:rPr>
                <a:t>TOP SPEED</a:t>
              </a:r>
              <a:endParaRPr lang="en-GB" sz="1200" dirty="0">
                <a:latin typeface="Inter" panose="02000503000000020004" pitchFamily="2" charset="0"/>
                <a:ea typeface="Inter" panose="02000503000000020004" pitchFamily="2" charset="0"/>
              </a:endParaRPr>
            </a:p>
          </p:txBody>
        </p:sp>
        <p:pic>
          <p:nvPicPr>
            <p:cNvPr id="20" name="Graphic 19">
              <a:extLst>
                <a:ext uri="{FF2B5EF4-FFF2-40B4-BE49-F238E27FC236}">
                  <a16:creationId xmlns:a16="http://schemas.microsoft.com/office/drawing/2014/main" id="{111D9CEA-083F-C73B-9DC5-56AABDFB42A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44424" y="5198697"/>
              <a:ext cx="276606" cy="276606"/>
            </a:xfrm>
            <a:prstGeom prst="rect">
              <a:avLst/>
            </a:prstGeom>
          </p:spPr>
        </p:pic>
      </p:grpSp>
      <p:grpSp>
        <p:nvGrpSpPr>
          <p:cNvPr id="1025" name="Group 1024">
            <a:extLst>
              <a:ext uri="{FF2B5EF4-FFF2-40B4-BE49-F238E27FC236}">
                <a16:creationId xmlns:a16="http://schemas.microsoft.com/office/drawing/2014/main" id="{8FE01B1F-62EA-47BD-EC2B-7C7B830615D8}"/>
              </a:ext>
            </a:extLst>
          </p:cNvPr>
          <p:cNvGrpSpPr/>
          <p:nvPr/>
        </p:nvGrpSpPr>
        <p:grpSpPr>
          <a:xfrm>
            <a:off x="9730258" y="1913450"/>
            <a:ext cx="1829740" cy="3031102"/>
            <a:chOff x="9633273" y="1913450"/>
            <a:chExt cx="1944000" cy="3031102"/>
          </a:xfrm>
        </p:grpSpPr>
        <p:cxnSp>
          <p:nvCxnSpPr>
            <p:cNvPr id="43" name="Straight Connector 42">
              <a:extLst>
                <a:ext uri="{FF2B5EF4-FFF2-40B4-BE49-F238E27FC236}">
                  <a16:creationId xmlns:a16="http://schemas.microsoft.com/office/drawing/2014/main" id="{11798851-42D6-88EB-3D2B-CB462CC89BB5}"/>
                </a:ext>
              </a:extLst>
            </p:cNvPr>
            <p:cNvCxnSpPr>
              <a:cxnSpLocks/>
            </p:cNvCxnSpPr>
            <p:nvPr/>
          </p:nvCxnSpPr>
          <p:spPr>
            <a:xfrm>
              <a:off x="9633273" y="1913450"/>
              <a:ext cx="19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C9524D-3074-4287-204C-F2418494793C}"/>
                </a:ext>
              </a:extLst>
            </p:cNvPr>
            <p:cNvCxnSpPr>
              <a:cxnSpLocks/>
            </p:cNvCxnSpPr>
            <p:nvPr/>
          </p:nvCxnSpPr>
          <p:spPr>
            <a:xfrm>
              <a:off x="9633273" y="3429001"/>
              <a:ext cx="19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5742D13-307A-5895-DDC4-B59FAE68A49D}"/>
                </a:ext>
              </a:extLst>
            </p:cNvPr>
            <p:cNvCxnSpPr>
              <a:cxnSpLocks/>
            </p:cNvCxnSpPr>
            <p:nvPr/>
          </p:nvCxnSpPr>
          <p:spPr>
            <a:xfrm>
              <a:off x="9633273" y="4944552"/>
              <a:ext cx="19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1" name="Picture 60" descr="Text&#10;&#10;Description automatically generated with medium confidence">
            <a:extLst>
              <a:ext uri="{FF2B5EF4-FFF2-40B4-BE49-F238E27FC236}">
                <a16:creationId xmlns:a16="http://schemas.microsoft.com/office/drawing/2014/main" id="{20A592F4-C18B-D861-66C7-19F004344F9B}"/>
              </a:ext>
            </a:extLst>
          </p:cNvPr>
          <p:cNvPicPr>
            <a:picLocks noChangeAspect="1"/>
          </p:cNvPicPr>
          <p:nvPr/>
        </p:nvPicPr>
        <p:blipFill>
          <a:blip r:embed="rId15"/>
          <a:stretch>
            <a:fillRect/>
          </a:stretch>
        </p:blipFill>
        <p:spPr>
          <a:xfrm>
            <a:off x="9112319" y="7146274"/>
            <a:ext cx="2865717" cy="1661487"/>
          </a:xfrm>
          <a:prstGeom prst="rect">
            <a:avLst/>
          </a:prstGeom>
        </p:spPr>
      </p:pic>
      <p:pic>
        <p:nvPicPr>
          <p:cNvPr id="1029" name="Picture 1028" descr="A white sports car&#10;&#10;Description automatically generated with low confidence">
            <a:extLst>
              <a:ext uri="{FF2B5EF4-FFF2-40B4-BE49-F238E27FC236}">
                <a16:creationId xmlns:a16="http://schemas.microsoft.com/office/drawing/2014/main" id="{CE5B3971-190D-19C2-7EAE-3A8A3449C994}"/>
              </a:ext>
            </a:extLst>
          </p:cNvPr>
          <p:cNvPicPr>
            <a:picLocks noChangeAspect="1"/>
          </p:cNvPicPr>
          <p:nvPr/>
        </p:nvPicPr>
        <p:blipFill>
          <a:blip r:embed="rId16"/>
          <a:stretch>
            <a:fillRect/>
          </a:stretch>
        </p:blipFill>
        <p:spPr>
          <a:xfrm rot="19986167">
            <a:off x="-8504157" y="-3724611"/>
            <a:ext cx="5569862" cy="4117459"/>
          </a:xfrm>
          <a:prstGeom prst="rect">
            <a:avLst/>
          </a:prstGeom>
        </p:spPr>
      </p:pic>
      <p:pic>
        <p:nvPicPr>
          <p:cNvPr id="1030" name="Picture 1029" descr="A close-up of a logo&#10;&#10;Description automatically generated with medium confidence">
            <a:extLst>
              <a:ext uri="{FF2B5EF4-FFF2-40B4-BE49-F238E27FC236}">
                <a16:creationId xmlns:a16="http://schemas.microsoft.com/office/drawing/2014/main" id="{68969E9E-3272-37A7-892B-53F126709EB0}"/>
              </a:ext>
            </a:extLst>
          </p:cNvPr>
          <p:cNvPicPr>
            <a:picLocks noChangeAspect="1"/>
          </p:cNvPicPr>
          <p:nvPr/>
        </p:nvPicPr>
        <p:blipFill>
          <a:blip r:embed="rId17"/>
          <a:stretch>
            <a:fillRect/>
          </a:stretch>
        </p:blipFill>
        <p:spPr>
          <a:xfrm>
            <a:off x="411365" y="9814698"/>
            <a:ext cx="1964861" cy="1616588"/>
          </a:xfrm>
          <a:prstGeom prst="rect">
            <a:avLst/>
          </a:prstGeom>
        </p:spPr>
      </p:pic>
    </p:spTree>
    <p:extLst>
      <p:ext uri="{BB962C8B-B14F-4D97-AF65-F5344CB8AC3E}">
        <p14:creationId xmlns:p14="http://schemas.microsoft.com/office/powerpoint/2010/main" val="2819732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a16="http://schemas.microsoft.com/office/drawing/2014/main" xmlns:a14="http://schemas.microsoft.com/office/drawing/2010/main" xmlns:asvg="http://schemas.microsoft.com/office/drawing/2016/SVG/main" xmlns:p14="http://schemas.microsoft.com/office/powerpoint/2010/main"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logo&#10;&#10;Description automatically generated with medium confidence">
            <a:extLst>
              <a:ext uri="{FF2B5EF4-FFF2-40B4-BE49-F238E27FC236}">
                <a16:creationId xmlns:a16="http://schemas.microsoft.com/office/drawing/2014/main" id="{E1588D2B-E975-B6C6-1C3E-ED549668E522}"/>
              </a:ext>
            </a:extLst>
          </p:cNvPr>
          <p:cNvPicPr>
            <a:picLocks noChangeAspect="1"/>
          </p:cNvPicPr>
          <p:nvPr/>
        </p:nvPicPr>
        <p:blipFill rotWithShape="1">
          <a:blip r:embed="rId2">
            <a:alphaModFix amt="35000"/>
          </a:blip>
          <a:srcRect t="9713" r="31208" b="9713"/>
          <a:stretch/>
        </p:blipFill>
        <p:spPr>
          <a:xfrm>
            <a:off x="5075389" y="1"/>
            <a:ext cx="7116611" cy="6858000"/>
          </a:xfrm>
          <a:prstGeom prst="rect">
            <a:avLst/>
          </a:prstGeom>
        </p:spPr>
      </p:pic>
      <p:sp>
        <p:nvSpPr>
          <p:cNvPr id="2" name="Rectangle 1">
            <a:extLst>
              <a:ext uri="{FF2B5EF4-FFF2-40B4-BE49-F238E27FC236}">
                <a16:creationId xmlns:a16="http://schemas.microsoft.com/office/drawing/2014/main" id="{E56BE328-DDDB-E7AF-08A1-E3B8C920B1A3}"/>
              </a:ext>
            </a:extLst>
          </p:cNvPr>
          <p:cNvSpPr/>
          <p:nvPr/>
        </p:nvSpPr>
        <p:spPr>
          <a:xfrm>
            <a:off x="0" y="5547470"/>
            <a:ext cx="12192000" cy="13105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close-up of a logo&#10;&#10;Description automatically generated with medium confidence">
            <a:extLst>
              <a:ext uri="{FF2B5EF4-FFF2-40B4-BE49-F238E27FC236}">
                <a16:creationId xmlns:a16="http://schemas.microsoft.com/office/drawing/2014/main" id="{013A9AAD-66A2-3ADD-5F87-58F07E71CA7B}"/>
              </a:ext>
            </a:extLst>
          </p:cNvPr>
          <p:cNvPicPr>
            <a:picLocks noChangeAspect="1"/>
          </p:cNvPicPr>
          <p:nvPr/>
        </p:nvPicPr>
        <p:blipFill>
          <a:blip r:embed="rId2"/>
          <a:stretch>
            <a:fillRect/>
          </a:stretch>
        </p:blipFill>
        <p:spPr>
          <a:xfrm>
            <a:off x="411366" y="5195455"/>
            <a:ext cx="1753390" cy="1442600"/>
          </a:xfrm>
          <a:prstGeom prst="rect">
            <a:avLst/>
          </a:prstGeom>
        </p:spPr>
      </p:pic>
      <p:sp>
        <p:nvSpPr>
          <p:cNvPr id="9" name="TextBox 8">
            <a:extLst>
              <a:ext uri="{FF2B5EF4-FFF2-40B4-BE49-F238E27FC236}">
                <a16:creationId xmlns:a16="http://schemas.microsoft.com/office/drawing/2014/main" id="{A22C4031-F4C9-65CA-00A8-35BF571734D9}"/>
              </a:ext>
            </a:extLst>
          </p:cNvPr>
          <p:cNvSpPr txBox="1"/>
          <p:nvPr/>
        </p:nvSpPr>
        <p:spPr>
          <a:xfrm>
            <a:off x="2454738" y="5754327"/>
            <a:ext cx="9325896" cy="923330"/>
          </a:xfrm>
          <a:prstGeom prst="rect">
            <a:avLst/>
          </a:prstGeom>
          <a:noFill/>
        </p:spPr>
        <p:txBody>
          <a:bodyPr wrap="square" rtlCol="0">
            <a:spAutoFit/>
          </a:bodyPr>
          <a:lstStyle/>
          <a:p>
            <a:r>
              <a:rPr lang="en-HK" dirty="0">
                <a:solidFill>
                  <a:schemeClr val="bg1"/>
                </a:solidFill>
                <a:effectLst/>
                <a:latin typeface="Inter" panose="02000503000000020004" pitchFamily="2" charset="0"/>
                <a:ea typeface="Inter" panose="02000503000000020004" pitchFamily="2" charset="0"/>
              </a:rPr>
              <a:t>THE 911 IS THE ONLY CAR THAT YOU CAN TAKE ON A SAFARI THROUGH AFRICA, COMPETE IN THE 24 HOURS OF LE MANS AND GO TO THE THEATRE AND DRIVE THROUGH THE STREETS OF NEW YORK.</a:t>
            </a:r>
            <a:endParaRPr lang="en-GB" dirty="0">
              <a:solidFill>
                <a:schemeClr val="bg1"/>
              </a:solidFill>
              <a:latin typeface="Inter" panose="02000503000000020004" pitchFamily="2" charset="0"/>
              <a:ea typeface="Inter" panose="02000503000000020004" pitchFamily="2" charset="0"/>
            </a:endParaRPr>
          </a:p>
        </p:txBody>
      </p:sp>
      <p:pic>
        <p:nvPicPr>
          <p:cNvPr id="11" name="Picture 10" descr="A white sports car&#10;&#10;Description automatically generated with low confidence">
            <a:extLst>
              <a:ext uri="{FF2B5EF4-FFF2-40B4-BE49-F238E27FC236}">
                <a16:creationId xmlns:a16="http://schemas.microsoft.com/office/drawing/2014/main" id="{C62C38FE-6445-7BF7-2243-74C0303D4E88}"/>
              </a:ext>
            </a:extLst>
          </p:cNvPr>
          <p:cNvPicPr>
            <a:picLocks noChangeAspect="1"/>
          </p:cNvPicPr>
          <p:nvPr/>
        </p:nvPicPr>
        <p:blipFill>
          <a:blip r:embed="rId3"/>
          <a:stretch>
            <a:fillRect/>
          </a:stretch>
        </p:blipFill>
        <p:spPr>
          <a:xfrm>
            <a:off x="-2370940" y="-1234001"/>
            <a:ext cx="9390274" cy="6941656"/>
          </a:xfrm>
          <a:prstGeom prst="rect">
            <a:avLst/>
          </a:prstGeom>
        </p:spPr>
      </p:pic>
      <p:sp>
        <p:nvSpPr>
          <p:cNvPr id="12" name="TextBox 11">
            <a:extLst>
              <a:ext uri="{FF2B5EF4-FFF2-40B4-BE49-F238E27FC236}">
                <a16:creationId xmlns:a16="http://schemas.microsoft.com/office/drawing/2014/main" id="{57EA5EA6-B49F-D6A4-1FDB-9A671DA89BE3}"/>
              </a:ext>
            </a:extLst>
          </p:cNvPr>
          <p:cNvSpPr txBox="1"/>
          <p:nvPr/>
        </p:nvSpPr>
        <p:spPr>
          <a:xfrm>
            <a:off x="5194739" y="1506970"/>
            <a:ext cx="6656234" cy="3939540"/>
          </a:xfrm>
          <a:prstGeom prst="rect">
            <a:avLst/>
          </a:prstGeom>
          <a:noFill/>
        </p:spPr>
        <p:txBody>
          <a:bodyPr wrap="square" rtlCol="0" anchor="b">
            <a:spAutoFit/>
          </a:bodyPr>
          <a:lstStyle/>
          <a:p>
            <a:pPr algn="r">
              <a:lnSpc>
                <a:spcPts val="10000"/>
              </a:lnSpc>
            </a:pPr>
            <a:r>
              <a:rPr lang="en-GB" sz="12400" dirty="0">
                <a:latin typeface="Dimensions-600R" pitchFamily="82" charset="77"/>
              </a:rPr>
              <a:t>THE MOST VERSATILE SPORTS CAR</a:t>
            </a:r>
          </a:p>
        </p:txBody>
      </p:sp>
      <p:pic>
        <p:nvPicPr>
          <p:cNvPr id="13" name="Picture 12" descr="A black and white image of trees&#10;&#10;Description automatically generated with medium confidence">
            <a:extLst>
              <a:ext uri="{FF2B5EF4-FFF2-40B4-BE49-F238E27FC236}">
                <a16:creationId xmlns:a16="http://schemas.microsoft.com/office/drawing/2014/main" id="{4F66A00C-5468-823A-446B-5722C875F6A6}"/>
              </a:ext>
            </a:extLst>
          </p:cNvPr>
          <p:cNvPicPr>
            <a:picLocks noChangeAspect="1"/>
          </p:cNvPicPr>
          <p:nvPr/>
        </p:nvPicPr>
        <p:blipFill>
          <a:blip r:embed="rId4"/>
          <a:stretch>
            <a:fillRect/>
          </a:stretch>
        </p:blipFill>
        <p:spPr>
          <a:xfrm rot="16200000">
            <a:off x="-1962545" y="-13762737"/>
            <a:ext cx="17134968" cy="2598724"/>
          </a:xfrm>
          <a:prstGeom prst="rect">
            <a:avLst/>
          </a:prstGeom>
        </p:spPr>
      </p:pic>
      <p:pic>
        <p:nvPicPr>
          <p:cNvPr id="14" name="Picture 13" descr="A picture containing blue&#10;&#10;Description automatically generated">
            <a:extLst>
              <a:ext uri="{FF2B5EF4-FFF2-40B4-BE49-F238E27FC236}">
                <a16:creationId xmlns:a16="http://schemas.microsoft.com/office/drawing/2014/main" id="{012B4F15-6A33-FE13-860D-E626DA344311}"/>
              </a:ext>
            </a:extLst>
          </p:cNvPr>
          <p:cNvPicPr>
            <a:picLocks noChangeAspect="1"/>
          </p:cNvPicPr>
          <p:nvPr/>
        </p:nvPicPr>
        <p:blipFill>
          <a:blip r:embed="rId5"/>
          <a:stretch>
            <a:fillRect/>
          </a:stretch>
        </p:blipFill>
        <p:spPr>
          <a:xfrm>
            <a:off x="4844569" y="-9504471"/>
            <a:ext cx="3789125" cy="8298180"/>
          </a:xfrm>
          <a:prstGeom prst="rect">
            <a:avLst/>
          </a:prstGeom>
          <a:effectLst>
            <a:outerShdw blurRad="106249" dist="230969" dir="9000000" algn="tr" rotWithShape="0">
              <a:prstClr val="black">
                <a:alpha val="30489"/>
              </a:prstClr>
            </a:outerShdw>
          </a:effectLst>
        </p:spPr>
      </p:pic>
    </p:spTree>
    <p:extLst>
      <p:ext uri="{BB962C8B-B14F-4D97-AF65-F5344CB8AC3E}">
        <p14:creationId xmlns:p14="http://schemas.microsoft.com/office/powerpoint/2010/main" val="973824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a16="http://schemas.microsoft.com/office/drawing/2014/main" xmlns:p14="http://schemas.microsoft.com/office/powerpoint/2010/main"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on the floor next to a blue car&#10;&#10;Description automatically generated with medium confidence">
            <a:extLst>
              <a:ext uri="{FF2B5EF4-FFF2-40B4-BE49-F238E27FC236}">
                <a16:creationId xmlns:a16="http://schemas.microsoft.com/office/drawing/2014/main" id="{325328ED-1D82-3861-E7D2-9A09661E3895}"/>
              </a:ext>
            </a:extLst>
          </p:cNvPr>
          <p:cNvPicPr>
            <a:picLocks noChangeAspect="1"/>
          </p:cNvPicPr>
          <p:nvPr/>
        </p:nvPicPr>
        <p:blipFill rotWithShape="1">
          <a:blip r:embed="rId2"/>
          <a:srcRect t="33106" b="29393"/>
          <a:stretch/>
        </p:blipFill>
        <p:spPr>
          <a:xfrm>
            <a:off x="0" y="0"/>
            <a:ext cx="12192000" cy="6858000"/>
          </a:xfrm>
          <a:prstGeom prst="rect">
            <a:avLst/>
          </a:prstGeom>
        </p:spPr>
      </p:pic>
      <p:sp>
        <p:nvSpPr>
          <p:cNvPr id="9" name="TextBox 8">
            <a:extLst>
              <a:ext uri="{FF2B5EF4-FFF2-40B4-BE49-F238E27FC236}">
                <a16:creationId xmlns:a16="http://schemas.microsoft.com/office/drawing/2014/main" id="{57910EFB-5F08-3029-AB51-5EBA6D195DD4}"/>
              </a:ext>
            </a:extLst>
          </p:cNvPr>
          <p:cNvSpPr txBox="1"/>
          <p:nvPr/>
        </p:nvSpPr>
        <p:spPr>
          <a:xfrm>
            <a:off x="126256" y="-192228"/>
            <a:ext cx="11939487" cy="2400657"/>
          </a:xfrm>
          <a:prstGeom prst="rect">
            <a:avLst/>
          </a:prstGeom>
          <a:noFill/>
          <a:effectLst/>
        </p:spPr>
        <p:txBody>
          <a:bodyPr wrap="none" rtlCol="0">
            <a:spAutoFit/>
          </a:bodyPr>
          <a:lstStyle/>
          <a:p>
            <a:pPr algn="ctr"/>
            <a:r>
              <a:rPr lang="en-GB" sz="14500" dirty="0">
                <a:solidFill>
                  <a:srgbClr val="88E3D2"/>
                </a:solidFill>
                <a:effectLst>
                  <a:outerShdw blurRad="349088" algn="ctr" rotWithShape="0">
                    <a:srgbClr val="88E3D2">
                      <a:alpha val="58192"/>
                    </a:srgbClr>
                  </a:outerShdw>
                </a:effectLst>
                <a:latin typeface="Dimensions-600R" pitchFamily="82" charset="77"/>
              </a:rPr>
              <a:t>CROSSOVER WITH FASHION</a:t>
            </a:r>
          </a:p>
        </p:txBody>
      </p:sp>
      <p:pic>
        <p:nvPicPr>
          <p:cNvPr id="8" name="Picture 7" descr="A person sitting in front of a blue car&#10;&#10;Description automatically generated with medium confidence">
            <a:extLst>
              <a:ext uri="{FF2B5EF4-FFF2-40B4-BE49-F238E27FC236}">
                <a16:creationId xmlns:a16="http://schemas.microsoft.com/office/drawing/2014/main" id="{0270AE9C-B3E5-9EAF-C1F3-72972B21125E}"/>
              </a:ext>
            </a:extLst>
          </p:cNvPr>
          <p:cNvPicPr>
            <a:picLocks noChangeAspect="1"/>
          </p:cNvPicPr>
          <p:nvPr/>
        </p:nvPicPr>
        <p:blipFill rotWithShape="1">
          <a:blip r:embed="rId3"/>
          <a:srcRect b="14441"/>
          <a:stretch/>
        </p:blipFill>
        <p:spPr>
          <a:xfrm>
            <a:off x="-3" y="1008100"/>
            <a:ext cx="12192000" cy="5849897"/>
          </a:xfrm>
          <a:prstGeom prst="rect">
            <a:avLst/>
          </a:prstGeom>
        </p:spPr>
      </p:pic>
      <p:sp>
        <p:nvSpPr>
          <p:cNvPr id="10" name="Rectangle 9">
            <a:extLst>
              <a:ext uri="{FF2B5EF4-FFF2-40B4-BE49-F238E27FC236}">
                <a16:creationId xmlns:a16="http://schemas.microsoft.com/office/drawing/2014/main" id="{6165B771-979F-514F-B77C-E2AB0EB60A41}"/>
              </a:ext>
            </a:extLst>
          </p:cNvPr>
          <p:cNvSpPr/>
          <p:nvPr/>
        </p:nvSpPr>
        <p:spPr>
          <a:xfrm>
            <a:off x="-1" y="3616036"/>
            <a:ext cx="12191999" cy="3241964"/>
          </a:xfrm>
          <a:prstGeom prst="rect">
            <a:avLst/>
          </a:prstGeom>
          <a:gradFill flip="none" rotWithShape="1">
            <a:gsLst>
              <a:gs pos="0">
                <a:schemeClr val="tx1">
                  <a:alpha val="0"/>
                </a:schemeClr>
              </a:gs>
              <a:gs pos="99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57826136-616D-DD1B-DC03-A00A7B9A340D}"/>
              </a:ext>
            </a:extLst>
          </p:cNvPr>
          <p:cNvSpPr txBox="1"/>
          <p:nvPr/>
        </p:nvSpPr>
        <p:spPr>
          <a:xfrm>
            <a:off x="432952" y="6027003"/>
            <a:ext cx="11326092" cy="553998"/>
          </a:xfrm>
          <a:prstGeom prst="rect">
            <a:avLst/>
          </a:prstGeom>
          <a:noFill/>
        </p:spPr>
        <p:txBody>
          <a:bodyPr wrap="square" rtlCol="0">
            <a:spAutoFit/>
          </a:bodyPr>
          <a:lstStyle/>
          <a:p>
            <a:pPr algn="ctr"/>
            <a:r>
              <a:rPr lang="en-HK" sz="1500" dirty="0">
                <a:solidFill>
                  <a:srgbClr val="88E3D2"/>
                </a:solidFill>
                <a:effectLst>
                  <a:outerShdw blurRad="167375" algn="ctr" rotWithShape="0">
                    <a:srgbClr val="88E3D2">
                      <a:alpha val="75000"/>
                    </a:srgbClr>
                  </a:outerShdw>
                </a:effectLst>
                <a:latin typeface="Inter" panose="02000503000000020004" pitchFamily="2" charset="0"/>
                <a:ea typeface="Inter" panose="02000503000000020004" pitchFamily="2" charset="0"/>
              </a:rPr>
              <a:t>PORSCHE HAS EXPANDED ITS REACH INTO THE WORLD OF FASHION BY COLLABORATING WITH A GROWING NUMBER OF FASHION BRANDS TO HELP INSPIRE A NEW GENERATION OF CAR ENTHUSIASTS TO ENGAGE WITH THE BRAND.</a:t>
            </a:r>
            <a:endParaRPr lang="en-GB" sz="1500" dirty="0">
              <a:solidFill>
                <a:srgbClr val="88E3D2"/>
              </a:solidFill>
              <a:effectLst>
                <a:outerShdw blurRad="167375" algn="ctr" rotWithShape="0">
                  <a:srgbClr val="88E3D2">
                    <a:alpha val="75000"/>
                  </a:srgbClr>
                </a:outerShdw>
              </a:effectLst>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29261371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p:tgtEl>
                                          <p:spTgt spid="9"/>
                                        </p:tgtEl>
                                        <p:attrNameLst>
                                          <p:attrName>ppt_y</p:attrName>
                                        </p:attrNameLst>
                                      </p:cBhvr>
                                      <p:tavLst>
                                        <p:tav tm="0">
                                          <p:val>
                                            <p:strVal val="#ppt_y+#ppt_h*1.125000"/>
                                          </p:val>
                                        </p:tav>
                                        <p:tav tm="100000">
                                          <p:val>
                                            <p:strVal val="#ppt_y"/>
                                          </p:val>
                                        </p:tav>
                                      </p:tavLst>
                                    </p:anim>
                                    <p:animEffect transition="in" filter="wipe(up)">
                                      <p:cBhvr>
                                        <p:cTn id="8" dur="1000"/>
                                        <p:tgtEl>
                                          <p:spTgt spid="9"/>
                                        </p:tgtEl>
                                      </p:cBhvr>
                                    </p:animEffect>
                                  </p:childTnLst>
                                </p:cTn>
                              </p:par>
                            </p:childTnLst>
                          </p:cTn>
                        </p:par>
                        <p:par>
                          <p:cTn id="9" fill="hold">
                            <p:stCondLst>
                              <p:cond delay="1000"/>
                            </p:stCondLst>
                            <p:childTnLst>
                              <p:par>
                                <p:cTn id="10" presetID="1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1000"/>
                                        <p:tgtEl>
                                          <p:spTgt spid="11"/>
                                        </p:tgtEl>
                                        <p:attrNameLst>
                                          <p:attrName>ppt_y</p:attrName>
                                        </p:attrNameLst>
                                      </p:cBhvr>
                                      <p:tavLst>
                                        <p:tav tm="0">
                                          <p:val>
                                            <p:strVal val="#ppt_y+#ppt_h*1.125000"/>
                                          </p:val>
                                        </p:tav>
                                        <p:tav tm="100000">
                                          <p:val>
                                            <p:strVal val="#ppt_y"/>
                                          </p:val>
                                        </p:tav>
                                      </p:tavLst>
                                    </p:anim>
                                    <p:animEffect transition="in" filter="wipe(up)">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3" name="Snapsave.app_316672051_198905549212570_6144502850833020305_n.mp4">
            <a:hlinkClick r:id="" action="ppaction://media"/>
            <a:extLst>
              <a:ext uri="{FF2B5EF4-FFF2-40B4-BE49-F238E27FC236}">
                <a16:creationId xmlns:a16="http://schemas.microsoft.com/office/drawing/2014/main" id="{F8CCC41E-53D0-9BDF-0677-9E1016E9C93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19798"/>
          <a:stretch/>
        </p:blipFill>
        <p:spPr>
          <a:xfrm>
            <a:off x="546548" y="0"/>
            <a:ext cx="11179735" cy="5977583"/>
          </a:xfrm>
          <a:prstGeom prst="rect">
            <a:avLst/>
          </a:prstGeom>
        </p:spPr>
      </p:pic>
      <p:sp>
        <p:nvSpPr>
          <p:cNvPr id="2" name="Rectangle 1">
            <a:extLst>
              <a:ext uri="{FF2B5EF4-FFF2-40B4-BE49-F238E27FC236}">
                <a16:creationId xmlns:a16="http://schemas.microsoft.com/office/drawing/2014/main" id="{E56BE328-DDDB-E7AF-08A1-E3B8C920B1A3}"/>
              </a:ext>
            </a:extLst>
          </p:cNvPr>
          <p:cNvSpPr/>
          <p:nvPr/>
        </p:nvSpPr>
        <p:spPr>
          <a:xfrm>
            <a:off x="0" y="5805055"/>
            <a:ext cx="12192000" cy="10529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A22C4031-F4C9-65CA-00A8-35BF571734D9}"/>
              </a:ext>
            </a:extLst>
          </p:cNvPr>
          <p:cNvSpPr txBox="1"/>
          <p:nvPr/>
        </p:nvSpPr>
        <p:spPr>
          <a:xfrm>
            <a:off x="282428" y="5977584"/>
            <a:ext cx="11161427" cy="707886"/>
          </a:xfrm>
          <a:prstGeom prst="rect">
            <a:avLst/>
          </a:prstGeom>
          <a:noFill/>
        </p:spPr>
        <p:txBody>
          <a:bodyPr wrap="square" rtlCol="0">
            <a:spAutoFit/>
          </a:bodyPr>
          <a:lstStyle/>
          <a:p>
            <a:r>
              <a:rPr lang="en-HK" sz="2000" dirty="0">
                <a:solidFill>
                  <a:schemeClr val="bg1"/>
                </a:solidFill>
                <a:latin typeface="Inter" panose="02000503000000020004" pitchFamily="2" charset="0"/>
                <a:ea typeface="Inter" panose="02000503000000020004" pitchFamily="2" charset="0"/>
              </a:rPr>
              <a:t>“THERE’S ONLY A FEW AUTOMOTIVE SHAPES THAT YOU CAN SPLASH ON A WALL AND EVEN THOSE WHO AREN’T CAR ENTHUSIASTS WILL SAY, “OH I KNOW WHAT THAT IS.”</a:t>
            </a:r>
            <a:endParaRPr lang="en-GB" sz="2000" dirty="0">
              <a:solidFill>
                <a:schemeClr val="bg1"/>
              </a:solidFill>
              <a:latin typeface="Inter" panose="02000503000000020004" pitchFamily="2" charset="0"/>
              <a:ea typeface="Inter" panose="02000503000000020004" pitchFamily="2" charset="0"/>
            </a:endParaRPr>
          </a:p>
        </p:txBody>
      </p:sp>
      <p:sp>
        <p:nvSpPr>
          <p:cNvPr id="4" name="Rectangle 3">
            <a:extLst>
              <a:ext uri="{FF2B5EF4-FFF2-40B4-BE49-F238E27FC236}">
                <a16:creationId xmlns:a16="http://schemas.microsoft.com/office/drawing/2014/main" id="{70B99882-8985-8954-F390-6480834001AD}"/>
              </a:ext>
            </a:extLst>
          </p:cNvPr>
          <p:cNvSpPr/>
          <p:nvPr/>
        </p:nvSpPr>
        <p:spPr>
          <a:xfrm>
            <a:off x="10076444" y="241333"/>
            <a:ext cx="1845321" cy="38866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black and white image of a person's face&#10;&#10;Description automatically generated with medium confidence">
            <a:extLst>
              <a:ext uri="{FF2B5EF4-FFF2-40B4-BE49-F238E27FC236}">
                <a16:creationId xmlns:a16="http://schemas.microsoft.com/office/drawing/2014/main" id="{DE8BEDDA-2CDC-F8FC-FB80-DB599D2E38B7}"/>
              </a:ext>
            </a:extLst>
          </p:cNvPr>
          <p:cNvPicPr>
            <a:picLocks noChangeAspect="1"/>
          </p:cNvPicPr>
          <p:nvPr/>
        </p:nvPicPr>
        <p:blipFill>
          <a:blip r:embed="rId5"/>
          <a:stretch>
            <a:fillRect/>
          </a:stretch>
        </p:blipFill>
        <p:spPr>
          <a:xfrm>
            <a:off x="10232982" y="406150"/>
            <a:ext cx="1532244" cy="1562378"/>
          </a:xfrm>
          <a:prstGeom prst="rect">
            <a:avLst/>
          </a:prstGeom>
        </p:spPr>
      </p:pic>
      <p:sp>
        <p:nvSpPr>
          <p:cNvPr id="7" name="TextBox 6">
            <a:extLst>
              <a:ext uri="{FF2B5EF4-FFF2-40B4-BE49-F238E27FC236}">
                <a16:creationId xmlns:a16="http://schemas.microsoft.com/office/drawing/2014/main" id="{BA3A88D1-2626-FC48-B4F9-395EB8A377B8}"/>
              </a:ext>
            </a:extLst>
          </p:cNvPr>
          <p:cNvSpPr txBox="1"/>
          <p:nvPr/>
        </p:nvSpPr>
        <p:spPr>
          <a:xfrm>
            <a:off x="10146313" y="1805937"/>
            <a:ext cx="1710725" cy="861774"/>
          </a:xfrm>
          <a:prstGeom prst="rect">
            <a:avLst/>
          </a:prstGeom>
          <a:noFill/>
        </p:spPr>
        <p:txBody>
          <a:bodyPr wrap="none" rtlCol="0">
            <a:spAutoFit/>
          </a:bodyPr>
          <a:lstStyle/>
          <a:p>
            <a:pPr algn="ctr"/>
            <a:r>
              <a:rPr lang="en-GB" sz="5000" dirty="0">
                <a:solidFill>
                  <a:schemeClr val="bg1"/>
                </a:solidFill>
                <a:latin typeface="Dimensions-600R" pitchFamily="82" charset="77"/>
              </a:rPr>
              <a:t>TIMELESS</a:t>
            </a:r>
          </a:p>
        </p:txBody>
      </p:sp>
      <p:sp>
        <p:nvSpPr>
          <p:cNvPr id="15" name="TextBox 14">
            <a:extLst>
              <a:ext uri="{FF2B5EF4-FFF2-40B4-BE49-F238E27FC236}">
                <a16:creationId xmlns:a16="http://schemas.microsoft.com/office/drawing/2014/main" id="{730E0106-1377-42D4-54FA-4901DD4AAD9E}"/>
              </a:ext>
            </a:extLst>
          </p:cNvPr>
          <p:cNvSpPr txBox="1"/>
          <p:nvPr/>
        </p:nvSpPr>
        <p:spPr>
          <a:xfrm>
            <a:off x="10123071" y="2209860"/>
            <a:ext cx="1757212" cy="1200329"/>
          </a:xfrm>
          <a:prstGeom prst="rect">
            <a:avLst/>
          </a:prstGeom>
          <a:noFill/>
        </p:spPr>
        <p:txBody>
          <a:bodyPr wrap="none" rtlCol="0">
            <a:spAutoFit/>
          </a:bodyPr>
          <a:lstStyle/>
          <a:p>
            <a:pPr algn="ctr"/>
            <a:r>
              <a:rPr lang="en-GB" sz="7000" dirty="0">
                <a:solidFill>
                  <a:schemeClr val="bg1"/>
                </a:solidFill>
                <a:latin typeface="Dimensions-600R" pitchFamily="82" charset="77"/>
              </a:rPr>
              <a:t>DESIGN</a:t>
            </a:r>
          </a:p>
        </p:txBody>
      </p:sp>
      <p:sp>
        <p:nvSpPr>
          <p:cNvPr id="16" name="TextBox 15">
            <a:extLst>
              <a:ext uri="{FF2B5EF4-FFF2-40B4-BE49-F238E27FC236}">
                <a16:creationId xmlns:a16="http://schemas.microsoft.com/office/drawing/2014/main" id="{F1C27312-5CC5-BAF5-86C2-CC9E8ADA32D6}"/>
              </a:ext>
            </a:extLst>
          </p:cNvPr>
          <p:cNvSpPr txBox="1"/>
          <p:nvPr/>
        </p:nvSpPr>
        <p:spPr>
          <a:xfrm>
            <a:off x="10119924" y="3239381"/>
            <a:ext cx="1757212" cy="784830"/>
          </a:xfrm>
          <a:prstGeom prst="rect">
            <a:avLst/>
          </a:prstGeom>
          <a:noFill/>
        </p:spPr>
        <p:txBody>
          <a:bodyPr wrap="square" rtlCol="0">
            <a:spAutoFit/>
          </a:bodyPr>
          <a:lstStyle/>
          <a:p>
            <a:pPr algn="ctr"/>
            <a:r>
              <a:rPr lang="en-HK" sz="750" dirty="0">
                <a:solidFill>
                  <a:schemeClr val="bg1"/>
                </a:solidFill>
                <a:latin typeface="Inter" panose="02000503000000020004" pitchFamily="2" charset="0"/>
                <a:ea typeface="Inter" panose="02000503000000020004" pitchFamily="2" charset="0"/>
              </a:rPr>
              <a:t>ITS SHAPE IS UNMISTAKABLE BECAUSE OF ITS ICONIC FLYLINE AND ELEGANT ROOF LINES, SIMPLE GESTURES THAT HAVE CHARACTERIZED PORSCHE SINCE THE BEGINNING.</a:t>
            </a:r>
            <a:endParaRPr lang="en-GB" sz="750" dirty="0">
              <a:solidFill>
                <a:schemeClr val="bg1"/>
              </a:soli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2478376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a16="http://schemas.microsoft.com/office/drawing/2014/main"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125" fill="hold"/>
                                        <p:tgtEl>
                                          <p:spTgt spid="3"/>
                                        </p:tgtEl>
                                      </p:cBhvr>
                                    </p:cmd>
                                  </p:childTnLst>
                                </p:cTn>
                              </p:par>
                              <p:par>
                                <p:cTn id="7" presetID="14" presetClass="entr" presetSubtype="5"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animEffect transition="in" filter="randombar(vertical)">
                                      <p:cBhvr>
                                        <p:cTn id="9" dur="1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repeatCount="indefinite"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B084553-65FB-F367-782E-021E33AC7B30}"/>
              </a:ext>
            </a:extLst>
          </p:cNvPr>
          <p:cNvPicPr>
            <a:picLocks noChangeAspect="1"/>
          </p:cNvPicPr>
          <p:nvPr/>
        </p:nvPicPr>
        <p:blipFill rotWithShape="1">
          <a:blip r:embed="rId3"/>
          <a:srcRect l="8460" b="15668"/>
          <a:stretch/>
        </p:blipFill>
        <p:spPr>
          <a:xfrm>
            <a:off x="0" y="0"/>
            <a:ext cx="11160642" cy="6857999"/>
          </a:xfrm>
          <a:prstGeom prst="rect">
            <a:avLst/>
          </a:prstGeom>
        </p:spPr>
      </p:pic>
      <p:pic>
        <p:nvPicPr>
          <p:cNvPr id="3" name="Picture 2" descr="A picture containing person&#10;&#10;Description automatically generated">
            <a:extLst>
              <a:ext uri="{FF2B5EF4-FFF2-40B4-BE49-F238E27FC236}">
                <a16:creationId xmlns:a16="http://schemas.microsoft.com/office/drawing/2014/main" id="{986060DF-2DC0-2626-4D29-A1C73B54AD49}"/>
              </a:ext>
            </a:extLst>
          </p:cNvPr>
          <p:cNvPicPr>
            <a:picLocks noChangeAspect="1"/>
          </p:cNvPicPr>
          <p:nvPr/>
        </p:nvPicPr>
        <p:blipFill>
          <a:blip r:embed="rId4"/>
          <a:stretch>
            <a:fillRect/>
          </a:stretch>
        </p:blipFill>
        <p:spPr>
          <a:xfrm>
            <a:off x="8820864" y="18311"/>
            <a:ext cx="1104900" cy="2794000"/>
          </a:xfrm>
          <a:prstGeom prst="rect">
            <a:avLst/>
          </a:prstGeom>
        </p:spPr>
      </p:pic>
      <p:pic>
        <p:nvPicPr>
          <p:cNvPr id="5" name="Picture 4" descr="A picture containing weapon, dark&#10;&#10;Description automatically generated">
            <a:extLst>
              <a:ext uri="{FF2B5EF4-FFF2-40B4-BE49-F238E27FC236}">
                <a16:creationId xmlns:a16="http://schemas.microsoft.com/office/drawing/2014/main" id="{07D9C3C4-D475-B80E-FB23-EF5732B08ACE}"/>
              </a:ext>
            </a:extLst>
          </p:cNvPr>
          <p:cNvPicPr>
            <a:picLocks noChangeAspect="1"/>
          </p:cNvPicPr>
          <p:nvPr/>
        </p:nvPicPr>
        <p:blipFill>
          <a:blip r:embed="rId5"/>
          <a:stretch>
            <a:fillRect/>
          </a:stretch>
        </p:blipFill>
        <p:spPr>
          <a:xfrm>
            <a:off x="7874082" y="18310"/>
            <a:ext cx="1397000" cy="2082800"/>
          </a:xfrm>
          <a:prstGeom prst="rect">
            <a:avLst/>
          </a:prstGeom>
        </p:spPr>
      </p:pic>
      <p:pic>
        <p:nvPicPr>
          <p:cNvPr id="7" name="Picture 6" descr="A picture containing helmet&#10;&#10;Description automatically generated">
            <a:extLst>
              <a:ext uri="{FF2B5EF4-FFF2-40B4-BE49-F238E27FC236}">
                <a16:creationId xmlns:a16="http://schemas.microsoft.com/office/drawing/2014/main" id="{1DCC6680-87A2-BC5B-BB2C-FB0822818045}"/>
              </a:ext>
            </a:extLst>
          </p:cNvPr>
          <p:cNvPicPr>
            <a:picLocks noChangeAspect="1"/>
          </p:cNvPicPr>
          <p:nvPr/>
        </p:nvPicPr>
        <p:blipFill>
          <a:blip r:embed="rId6"/>
          <a:stretch>
            <a:fillRect/>
          </a:stretch>
        </p:blipFill>
        <p:spPr>
          <a:xfrm>
            <a:off x="3847723" y="-42535"/>
            <a:ext cx="4118356" cy="1966976"/>
          </a:xfrm>
          <a:prstGeom prst="rect">
            <a:avLst/>
          </a:prstGeom>
        </p:spPr>
      </p:pic>
      <p:pic>
        <p:nvPicPr>
          <p:cNvPr id="9" name="Picture 8" descr="A picture containing helmet, close&#10;&#10;Description automatically generated">
            <a:extLst>
              <a:ext uri="{FF2B5EF4-FFF2-40B4-BE49-F238E27FC236}">
                <a16:creationId xmlns:a16="http://schemas.microsoft.com/office/drawing/2014/main" id="{CA6B7A42-01B2-BDF0-33A0-24DE902DCEE8}"/>
              </a:ext>
            </a:extLst>
          </p:cNvPr>
          <p:cNvPicPr>
            <a:picLocks noChangeAspect="1"/>
          </p:cNvPicPr>
          <p:nvPr/>
        </p:nvPicPr>
        <p:blipFill>
          <a:blip r:embed="rId7"/>
          <a:stretch>
            <a:fillRect/>
          </a:stretch>
        </p:blipFill>
        <p:spPr>
          <a:xfrm>
            <a:off x="-496564" y="-42534"/>
            <a:ext cx="5595202" cy="2760133"/>
          </a:xfrm>
          <a:prstGeom prst="rect">
            <a:avLst/>
          </a:prstGeom>
        </p:spPr>
      </p:pic>
      <p:pic>
        <p:nvPicPr>
          <p:cNvPr id="13" name="Picture 12" descr="A person sitting on a car&#10;&#10;Description automatically generated with medium confidence">
            <a:extLst>
              <a:ext uri="{FF2B5EF4-FFF2-40B4-BE49-F238E27FC236}">
                <a16:creationId xmlns:a16="http://schemas.microsoft.com/office/drawing/2014/main" id="{730B006B-EE80-85EC-D508-59637FF1892F}"/>
              </a:ext>
            </a:extLst>
          </p:cNvPr>
          <p:cNvPicPr>
            <a:picLocks noChangeAspect="1"/>
          </p:cNvPicPr>
          <p:nvPr/>
        </p:nvPicPr>
        <p:blipFill rotWithShape="1">
          <a:blip r:embed="rId8"/>
          <a:srcRect l="4127" b="19773"/>
          <a:stretch/>
        </p:blipFill>
        <p:spPr>
          <a:xfrm>
            <a:off x="0" y="1724250"/>
            <a:ext cx="8324300" cy="5133750"/>
          </a:xfrm>
          <a:prstGeom prst="rect">
            <a:avLst/>
          </a:prstGeom>
        </p:spPr>
      </p:pic>
      <p:sp>
        <p:nvSpPr>
          <p:cNvPr id="16" name="Rectangle 15">
            <a:extLst>
              <a:ext uri="{FF2B5EF4-FFF2-40B4-BE49-F238E27FC236}">
                <a16:creationId xmlns:a16="http://schemas.microsoft.com/office/drawing/2014/main" id="{437EE240-383D-A772-019F-E5BC0A1DEEAE}"/>
              </a:ext>
            </a:extLst>
          </p:cNvPr>
          <p:cNvSpPr/>
          <p:nvPr/>
        </p:nvSpPr>
        <p:spPr>
          <a:xfrm>
            <a:off x="9665354" y="-1"/>
            <a:ext cx="2576344" cy="690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812BEB08-1599-C1C6-73A9-FA811184096D}"/>
              </a:ext>
            </a:extLst>
          </p:cNvPr>
          <p:cNvPicPr>
            <a:picLocks noChangeAspect="1"/>
          </p:cNvPicPr>
          <p:nvPr/>
        </p:nvPicPr>
        <p:blipFill>
          <a:blip r:embed="rId9"/>
          <a:stretch>
            <a:fillRect/>
          </a:stretch>
        </p:blipFill>
        <p:spPr>
          <a:xfrm>
            <a:off x="9861118" y="181638"/>
            <a:ext cx="2218477" cy="2218477"/>
          </a:xfrm>
          <a:prstGeom prst="rect">
            <a:avLst/>
          </a:prstGeom>
          <a:ln w="19050">
            <a:solidFill>
              <a:schemeClr val="bg1"/>
            </a:solidFill>
          </a:ln>
        </p:spPr>
      </p:pic>
      <p:sp>
        <p:nvSpPr>
          <p:cNvPr id="19" name="TextBox 18">
            <a:extLst>
              <a:ext uri="{FF2B5EF4-FFF2-40B4-BE49-F238E27FC236}">
                <a16:creationId xmlns:a16="http://schemas.microsoft.com/office/drawing/2014/main" id="{9C19FA69-D801-02DA-60B8-F3EC1EE74ED8}"/>
              </a:ext>
            </a:extLst>
          </p:cNvPr>
          <p:cNvSpPr txBox="1"/>
          <p:nvPr/>
        </p:nvSpPr>
        <p:spPr>
          <a:xfrm>
            <a:off x="9861118" y="4362215"/>
            <a:ext cx="2218477" cy="2000548"/>
          </a:xfrm>
          <a:prstGeom prst="rect">
            <a:avLst/>
          </a:prstGeom>
          <a:noFill/>
        </p:spPr>
        <p:txBody>
          <a:bodyPr wrap="square" lIns="0" tIns="0" rIns="0" bIns="0" rtlCol="0">
            <a:spAutoFit/>
          </a:bodyPr>
          <a:lstStyle/>
          <a:p>
            <a:r>
              <a:rPr lang="en-HK" sz="1300" dirty="0">
                <a:solidFill>
                  <a:schemeClr val="bg1"/>
                </a:solidFill>
                <a:effectLst/>
                <a:latin typeface="Inter" panose="02000503000000020004" pitchFamily="2" charset="0"/>
                <a:ea typeface="Inter" panose="02000503000000020004" pitchFamily="2" charset="0"/>
              </a:rPr>
              <a:t>BEYOND THE WORLD OF CAR TUNING WORKSHOPS AND GARAGES, 911’S HAVE TAKEN ON NEW LIFE THROUGH THE DAB HANDS OF INTERNATIONAL ARTISTS THAT HAVE TURNED THEM INTO LANDMARK PIECES OF AUTOMOTIVE ART.</a:t>
            </a:r>
            <a:endParaRPr lang="en-GB" sz="1300" dirty="0">
              <a:solidFill>
                <a:schemeClr val="bg1"/>
              </a:solidFill>
              <a:latin typeface="Inter" panose="02000503000000020004" pitchFamily="2" charset="0"/>
              <a:ea typeface="Inter" panose="02000503000000020004" pitchFamily="2" charset="0"/>
            </a:endParaRPr>
          </a:p>
        </p:txBody>
      </p:sp>
      <p:sp>
        <p:nvSpPr>
          <p:cNvPr id="20" name="TextBox 19">
            <a:extLst>
              <a:ext uri="{FF2B5EF4-FFF2-40B4-BE49-F238E27FC236}">
                <a16:creationId xmlns:a16="http://schemas.microsoft.com/office/drawing/2014/main" id="{B00B26F8-912B-0F20-5139-0DFBE0FE5C2E}"/>
              </a:ext>
            </a:extLst>
          </p:cNvPr>
          <p:cNvSpPr txBox="1"/>
          <p:nvPr/>
        </p:nvSpPr>
        <p:spPr>
          <a:xfrm>
            <a:off x="9861118" y="2642501"/>
            <a:ext cx="2218477" cy="1477328"/>
          </a:xfrm>
          <a:prstGeom prst="rect">
            <a:avLst/>
          </a:prstGeom>
          <a:noFill/>
        </p:spPr>
        <p:txBody>
          <a:bodyPr wrap="square" lIns="0" tIns="0" rIns="0" bIns="0" rtlCol="0">
            <a:spAutoFit/>
          </a:bodyPr>
          <a:lstStyle/>
          <a:p>
            <a:r>
              <a:rPr lang="en-HK" sz="2400" b="1" dirty="0">
                <a:solidFill>
                  <a:schemeClr val="bg1"/>
                </a:solidFill>
                <a:effectLst/>
                <a:latin typeface="Inter" panose="02000503000000020004" pitchFamily="2" charset="0"/>
                <a:ea typeface="Inter" panose="02000503000000020004" pitchFamily="2" charset="0"/>
              </a:rPr>
              <a:t>THE ULTIMATE CANVAS FOR EXPRESSION</a:t>
            </a:r>
            <a:endParaRPr lang="en-GB" sz="2400" b="1" dirty="0">
              <a:solidFill>
                <a:schemeClr val="bg1"/>
              </a:solidFill>
              <a:latin typeface="Inter" panose="02000503000000020004" pitchFamily="2" charset="0"/>
              <a:ea typeface="Inter" panose="02000503000000020004" pitchFamily="2" charset="0"/>
            </a:endParaRPr>
          </a:p>
        </p:txBody>
      </p:sp>
      <p:cxnSp>
        <p:nvCxnSpPr>
          <p:cNvPr id="22" name="Straight Connector 21">
            <a:extLst>
              <a:ext uri="{FF2B5EF4-FFF2-40B4-BE49-F238E27FC236}">
                <a16:creationId xmlns:a16="http://schemas.microsoft.com/office/drawing/2014/main" id="{E221B149-89EA-F852-9CBB-108CB8DD68F5}"/>
              </a:ext>
            </a:extLst>
          </p:cNvPr>
          <p:cNvCxnSpPr>
            <a:cxnSpLocks/>
          </p:cNvCxnSpPr>
          <p:nvPr/>
        </p:nvCxnSpPr>
        <p:spPr>
          <a:xfrm>
            <a:off x="9839852" y="2555419"/>
            <a:ext cx="223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1D7042F-5731-867D-E943-2C2669796DC2}"/>
              </a:ext>
            </a:extLst>
          </p:cNvPr>
          <p:cNvCxnSpPr>
            <a:cxnSpLocks/>
          </p:cNvCxnSpPr>
          <p:nvPr/>
        </p:nvCxnSpPr>
        <p:spPr>
          <a:xfrm>
            <a:off x="9839852" y="4206911"/>
            <a:ext cx="223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E8017BC-F2FA-857C-2A39-B049D67116F4}"/>
              </a:ext>
            </a:extLst>
          </p:cNvPr>
          <p:cNvCxnSpPr>
            <a:cxnSpLocks/>
          </p:cNvCxnSpPr>
          <p:nvPr/>
        </p:nvCxnSpPr>
        <p:spPr>
          <a:xfrm>
            <a:off x="9839852" y="6477317"/>
            <a:ext cx="223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35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decel="50000" fill="hold" nodeType="withEffect">
                                  <p:stCondLst>
                                    <p:cond delay="0"/>
                                  </p:stCondLst>
                                  <p:childTnLst>
                                    <p:animMotion origin="layout" path="M 0.11367 0.68889 L -0.00273 -0.00116 " pathEditMode="relative" rAng="0" ptsTypes="AA">
                                      <p:cBhvr>
                                        <p:cTn id="6" dur="3000" fill="hold"/>
                                        <p:tgtEl>
                                          <p:spTgt spid="9"/>
                                        </p:tgtEl>
                                        <p:attrNameLst>
                                          <p:attrName>ppt_x</p:attrName>
                                          <p:attrName>ppt_y</p:attrName>
                                        </p:attrNameLst>
                                      </p:cBhvr>
                                      <p:rCtr x="-5820" y="-34514"/>
                                    </p:animMotion>
                                  </p:childTnLst>
                                </p:cTn>
                              </p:par>
                              <p:par>
                                <p:cTn id="7" presetID="42" presetClass="path" presetSubtype="0" decel="50000" fill="hold" nodeType="withEffect">
                                  <p:stCondLst>
                                    <p:cond delay="0"/>
                                  </p:stCondLst>
                                  <p:childTnLst>
                                    <p:animMotion origin="layout" path="M -0.02553 0.71412 L 4.79167E-6 2.96296E-6 " pathEditMode="relative" rAng="0" ptsTypes="AA">
                                      <p:cBhvr>
                                        <p:cTn id="8" dur="3000" fill="hold"/>
                                        <p:tgtEl>
                                          <p:spTgt spid="7"/>
                                        </p:tgtEl>
                                        <p:attrNameLst>
                                          <p:attrName>ppt_x</p:attrName>
                                          <p:attrName>ppt_y</p:attrName>
                                        </p:attrNameLst>
                                      </p:cBhvr>
                                      <p:rCtr x="1276" y="-35718"/>
                                    </p:animMotion>
                                  </p:childTnLst>
                                </p:cTn>
                              </p:par>
                              <p:par>
                                <p:cTn id="9" presetID="42" presetClass="path" presetSubtype="0" decel="50000" fill="hold" nodeType="withEffect">
                                  <p:stCondLst>
                                    <p:cond delay="0"/>
                                  </p:stCondLst>
                                  <p:childTnLst>
                                    <p:animMotion origin="layout" path="M -0.20313 0.64537 L 5E-6 3.7037E-7 " pathEditMode="relative" rAng="0" ptsTypes="AA">
                                      <p:cBhvr>
                                        <p:cTn id="10" dur="3000" fill="hold"/>
                                        <p:tgtEl>
                                          <p:spTgt spid="5"/>
                                        </p:tgtEl>
                                        <p:attrNameLst>
                                          <p:attrName>ppt_x</p:attrName>
                                          <p:attrName>ppt_y</p:attrName>
                                        </p:attrNameLst>
                                      </p:cBhvr>
                                      <p:rCtr x="10156" y="-32269"/>
                                    </p:animMotion>
                                  </p:childTnLst>
                                </p:cTn>
                              </p:par>
                              <p:par>
                                <p:cTn id="11" presetID="42" presetClass="path" presetSubtype="0" decel="50000" fill="hold" nodeType="withEffect">
                                  <p:stCondLst>
                                    <p:cond delay="0"/>
                                  </p:stCondLst>
                                  <p:childTnLst>
                                    <p:animMotion origin="layout" path="M -0.16445 0.59815 L 0 -1.48148E-6 " pathEditMode="relative" rAng="0" ptsTypes="AA">
                                      <p:cBhvr>
                                        <p:cTn id="12" dur="3000" fill="hold"/>
                                        <p:tgtEl>
                                          <p:spTgt spid="3"/>
                                        </p:tgtEl>
                                        <p:attrNameLst>
                                          <p:attrName>ppt_x</p:attrName>
                                          <p:attrName>ppt_y</p:attrName>
                                        </p:attrNameLst>
                                      </p:cBhvr>
                                      <p:rCtr x="8216" y="-29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TotalTime>
  <Words>284</Words>
  <Application>Microsoft Office PowerPoint</Application>
  <PresentationFormat>Widescreen</PresentationFormat>
  <Paragraphs>39</Paragraphs>
  <Slides>8</Slides>
  <Notes>1</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Inter</vt:lpstr>
      <vt:lpstr>Dimensions-600R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NCT Presentation Template</dc:title>
  <dc:subject/>
  <dc:creator>D Story Co</dc:creator>
  <cp:keywords/>
  <dc:description/>
  <cp:lastModifiedBy>Barney Yau</cp:lastModifiedBy>
  <cp:revision>19</cp:revision>
  <dcterms:created xsi:type="dcterms:W3CDTF">2023-02-02T09:55:27Z</dcterms:created>
  <dcterms:modified xsi:type="dcterms:W3CDTF">2023-07-24T08:51:56Z</dcterms:modified>
  <cp:category/>
</cp:coreProperties>
</file>